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9750"/>
  <p:notesSz cx="75565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7134" cy="10687685"/>
          </a:xfrm>
          <a:custGeom>
            <a:avLst/>
            <a:gdLst/>
            <a:ahLst/>
            <a:cxnLst/>
            <a:rect l="l" t="t" r="r" b="b"/>
            <a:pathLst>
              <a:path w="7557134" h="10687685">
                <a:moveTo>
                  <a:pt x="7556509" y="10687606"/>
                </a:moveTo>
                <a:lnTo>
                  <a:pt x="0" y="10687606"/>
                </a:lnTo>
                <a:lnTo>
                  <a:pt x="0" y="0"/>
                </a:lnTo>
                <a:lnTo>
                  <a:pt x="7556509" y="0"/>
                </a:lnTo>
                <a:lnTo>
                  <a:pt x="7556509" y="10687606"/>
                </a:lnTo>
                <a:close/>
              </a:path>
            </a:pathLst>
          </a:custGeom>
          <a:solidFill>
            <a:srgbClr val="29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555992" cy="423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926054"/>
            <a:ext cx="7556500" cy="4859655"/>
          </a:xfrm>
          <a:custGeom>
            <a:avLst/>
            <a:gdLst/>
            <a:ahLst/>
            <a:cxnLst/>
            <a:rect l="l" t="t" r="r" b="b"/>
            <a:pathLst>
              <a:path w="7556500" h="4859655">
                <a:moveTo>
                  <a:pt x="7555992" y="0"/>
                </a:moveTo>
                <a:lnTo>
                  <a:pt x="3831513" y="1895754"/>
                </a:lnTo>
                <a:lnTo>
                  <a:pt x="0" y="46062"/>
                </a:lnTo>
                <a:lnTo>
                  <a:pt x="0" y="1800707"/>
                </a:lnTo>
                <a:lnTo>
                  <a:pt x="2062276" y="2796286"/>
                </a:lnTo>
                <a:lnTo>
                  <a:pt x="775766" y="3451123"/>
                </a:lnTo>
                <a:lnTo>
                  <a:pt x="1492542" y="4859337"/>
                </a:lnTo>
                <a:lnTo>
                  <a:pt x="3850081" y="3659365"/>
                </a:lnTo>
                <a:lnTo>
                  <a:pt x="6198705" y="4793158"/>
                </a:lnTo>
                <a:lnTo>
                  <a:pt x="6885660" y="3370161"/>
                </a:lnTo>
                <a:lnTo>
                  <a:pt x="5619305" y="2758833"/>
                </a:lnTo>
                <a:lnTo>
                  <a:pt x="7555992" y="1773059"/>
                </a:lnTo>
                <a:lnTo>
                  <a:pt x="7555992" y="0"/>
                </a:lnTo>
                <a:close/>
              </a:path>
            </a:pathLst>
          </a:custGeom>
          <a:solidFill>
            <a:srgbClr val="29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416222"/>
            <a:ext cx="2720925" cy="3060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94322" y="3566007"/>
            <a:ext cx="3243580" cy="2200910"/>
          </a:xfrm>
          <a:custGeom>
            <a:avLst/>
            <a:gdLst/>
            <a:ahLst/>
            <a:cxnLst/>
            <a:rect l="l" t="t" r="r" b="b"/>
            <a:pathLst>
              <a:path w="3243579" h="2200910">
                <a:moveTo>
                  <a:pt x="1651" y="946213"/>
                </a:moveTo>
                <a:lnTo>
                  <a:pt x="1384" y="945946"/>
                </a:lnTo>
                <a:lnTo>
                  <a:pt x="266" y="945946"/>
                </a:lnTo>
                <a:lnTo>
                  <a:pt x="0" y="946213"/>
                </a:lnTo>
                <a:lnTo>
                  <a:pt x="0" y="947318"/>
                </a:lnTo>
                <a:lnTo>
                  <a:pt x="266" y="947585"/>
                </a:lnTo>
                <a:lnTo>
                  <a:pt x="1384" y="947585"/>
                </a:lnTo>
                <a:lnTo>
                  <a:pt x="1651" y="947318"/>
                </a:lnTo>
                <a:lnTo>
                  <a:pt x="1651" y="946213"/>
                </a:lnTo>
                <a:close/>
              </a:path>
              <a:path w="3243579" h="2200910">
                <a:moveTo>
                  <a:pt x="839139" y="1363903"/>
                </a:moveTo>
                <a:lnTo>
                  <a:pt x="839000" y="1363472"/>
                </a:lnTo>
                <a:lnTo>
                  <a:pt x="838327" y="1362798"/>
                </a:lnTo>
                <a:lnTo>
                  <a:pt x="837895" y="1362659"/>
                </a:lnTo>
                <a:lnTo>
                  <a:pt x="837412" y="1362735"/>
                </a:lnTo>
                <a:lnTo>
                  <a:pt x="836333" y="1362735"/>
                </a:lnTo>
                <a:lnTo>
                  <a:pt x="835774" y="1363294"/>
                </a:lnTo>
                <a:lnTo>
                  <a:pt x="835774" y="1364373"/>
                </a:lnTo>
                <a:lnTo>
                  <a:pt x="835875" y="1365364"/>
                </a:lnTo>
                <a:lnTo>
                  <a:pt x="836434" y="1365910"/>
                </a:lnTo>
                <a:lnTo>
                  <a:pt x="837412" y="1366012"/>
                </a:lnTo>
                <a:lnTo>
                  <a:pt x="838504" y="1366012"/>
                </a:lnTo>
                <a:lnTo>
                  <a:pt x="839063" y="1365465"/>
                </a:lnTo>
                <a:lnTo>
                  <a:pt x="839063" y="1364373"/>
                </a:lnTo>
                <a:lnTo>
                  <a:pt x="839139" y="1363903"/>
                </a:lnTo>
                <a:close/>
              </a:path>
              <a:path w="3243579" h="2200910">
                <a:moveTo>
                  <a:pt x="1163586" y="1465326"/>
                </a:moveTo>
                <a:lnTo>
                  <a:pt x="1162380" y="1462443"/>
                </a:lnTo>
                <a:lnTo>
                  <a:pt x="1157579" y="1457642"/>
                </a:lnTo>
                <a:lnTo>
                  <a:pt x="1154684" y="1456436"/>
                </a:lnTo>
                <a:lnTo>
                  <a:pt x="1147864" y="1456436"/>
                </a:lnTo>
                <a:lnTo>
                  <a:pt x="1144968" y="1457642"/>
                </a:lnTo>
                <a:lnTo>
                  <a:pt x="1140155" y="1462443"/>
                </a:lnTo>
                <a:lnTo>
                  <a:pt x="1138948" y="1465326"/>
                </a:lnTo>
                <a:lnTo>
                  <a:pt x="1138948" y="1472133"/>
                </a:lnTo>
                <a:lnTo>
                  <a:pt x="1140155" y="1475028"/>
                </a:lnTo>
                <a:lnTo>
                  <a:pt x="1144968" y="1479816"/>
                </a:lnTo>
                <a:lnTo>
                  <a:pt x="1147864" y="1481035"/>
                </a:lnTo>
                <a:lnTo>
                  <a:pt x="1154684" y="1481035"/>
                </a:lnTo>
                <a:lnTo>
                  <a:pt x="1157579" y="1479816"/>
                </a:lnTo>
                <a:lnTo>
                  <a:pt x="1162380" y="1475028"/>
                </a:lnTo>
                <a:lnTo>
                  <a:pt x="1163586" y="1472133"/>
                </a:lnTo>
                <a:lnTo>
                  <a:pt x="1163586" y="1465326"/>
                </a:lnTo>
                <a:close/>
              </a:path>
              <a:path w="3243579" h="2200910">
                <a:moveTo>
                  <a:pt x="1257046" y="1572260"/>
                </a:moveTo>
                <a:lnTo>
                  <a:pt x="1256639" y="1571853"/>
                </a:lnTo>
                <a:lnTo>
                  <a:pt x="1255001" y="1571853"/>
                </a:lnTo>
                <a:lnTo>
                  <a:pt x="1254582" y="1572260"/>
                </a:lnTo>
                <a:lnTo>
                  <a:pt x="1254582" y="1573898"/>
                </a:lnTo>
                <a:lnTo>
                  <a:pt x="1255001" y="1574317"/>
                </a:lnTo>
                <a:lnTo>
                  <a:pt x="1256639" y="1574317"/>
                </a:lnTo>
                <a:lnTo>
                  <a:pt x="1257046" y="1573898"/>
                </a:lnTo>
                <a:lnTo>
                  <a:pt x="1257046" y="1572260"/>
                </a:lnTo>
                <a:close/>
              </a:path>
              <a:path w="3243579" h="2200910">
                <a:moveTo>
                  <a:pt x="1580959" y="1674253"/>
                </a:moveTo>
                <a:lnTo>
                  <a:pt x="1579841" y="1671548"/>
                </a:lnTo>
                <a:lnTo>
                  <a:pt x="1575346" y="1667078"/>
                </a:lnTo>
                <a:lnTo>
                  <a:pt x="1572641" y="1665960"/>
                </a:lnTo>
                <a:lnTo>
                  <a:pt x="1566291" y="1665960"/>
                </a:lnTo>
                <a:lnTo>
                  <a:pt x="1563573" y="1667078"/>
                </a:lnTo>
                <a:lnTo>
                  <a:pt x="1559090" y="1671548"/>
                </a:lnTo>
                <a:lnTo>
                  <a:pt x="1557959" y="1674253"/>
                </a:lnTo>
                <a:lnTo>
                  <a:pt x="1557959" y="1680616"/>
                </a:lnTo>
                <a:lnTo>
                  <a:pt x="1559090" y="1683321"/>
                </a:lnTo>
                <a:lnTo>
                  <a:pt x="1563573" y="1687791"/>
                </a:lnTo>
                <a:lnTo>
                  <a:pt x="1566291" y="1688922"/>
                </a:lnTo>
                <a:lnTo>
                  <a:pt x="1572641" y="1688922"/>
                </a:lnTo>
                <a:lnTo>
                  <a:pt x="1575346" y="1687791"/>
                </a:lnTo>
                <a:lnTo>
                  <a:pt x="1579841" y="1683321"/>
                </a:lnTo>
                <a:lnTo>
                  <a:pt x="1580959" y="1680616"/>
                </a:lnTo>
                <a:lnTo>
                  <a:pt x="1580959" y="1674253"/>
                </a:lnTo>
                <a:close/>
              </a:path>
              <a:path w="3243579" h="2200910">
                <a:moveTo>
                  <a:pt x="1675244" y="1780971"/>
                </a:moveTo>
                <a:lnTo>
                  <a:pt x="1674837" y="1780552"/>
                </a:lnTo>
                <a:lnTo>
                  <a:pt x="1673186" y="1780552"/>
                </a:lnTo>
                <a:lnTo>
                  <a:pt x="1672780" y="1780971"/>
                </a:lnTo>
                <a:lnTo>
                  <a:pt x="1672780" y="1782610"/>
                </a:lnTo>
                <a:lnTo>
                  <a:pt x="1673186" y="1783016"/>
                </a:lnTo>
                <a:lnTo>
                  <a:pt x="1674837" y="1783016"/>
                </a:lnTo>
                <a:lnTo>
                  <a:pt x="1675244" y="1782610"/>
                </a:lnTo>
                <a:lnTo>
                  <a:pt x="1675244" y="1780971"/>
                </a:lnTo>
                <a:close/>
              </a:path>
              <a:path w="3243579" h="2200910">
                <a:moveTo>
                  <a:pt x="1994230" y="5346"/>
                </a:moveTo>
                <a:lnTo>
                  <a:pt x="1993506" y="3606"/>
                </a:lnTo>
                <a:lnTo>
                  <a:pt x="1990623" y="723"/>
                </a:lnTo>
                <a:lnTo>
                  <a:pt x="1988883" y="0"/>
                </a:lnTo>
                <a:lnTo>
                  <a:pt x="1984794" y="0"/>
                </a:lnTo>
                <a:lnTo>
                  <a:pt x="1983054" y="723"/>
                </a:lnTo>
                <a:lnTo>
                  <a:pt x="1980158" y="3606"/>
                </a:lnTo>
                <a:lnTo>
                  <a:pt x="1979447" y="5346"/>
                </a:lnTo>
                <a:lnTo>
                  <a:pt x="1979447" y="9423"/>
                </a:lnTo>
                <a:lnTo>
                  <a:pt x="1980158" y="11163"/>
                </a:lnTo>
                <a:lnTo>
                  <a:pt x="1983054" y="14046"/>
                </a:lnTo>
                <a:lnTo>
                  <a:pt x="1984794" y="14770"/>
                </a:lnTo>
                <a:lnTo>
                  <a:pt x="1988883" y="14770"/>
                </a:lnTo>
                <a:lnTo>
                  <a:pt x="1990623" y="14046"/>
                </a:lnTo>
                <a:lnTo>
                  <a:pt x="1993506" y="11163"/>
                </a:lnTo>
                <a:lnTo>
                  <a:pt x="1994230" y="9423"/>
                </a:lnTo>
                <a:lnTo>
                  <a:pt x="1994230" y="5346"/>
                </a:lnTo>
                <a:close/>
              </a:path>
              <a:path w="3243579" h="2200910">
                <a:moveTo>
                  <a:pt x="1996694" y="1888871"/>
                </a:moveTo>
                <a:lnTo>
                  <a:pt x="1984108" y="1876298"/>
                </a:lnTo>
                <a:lnTo>
                  <a:pt x="1981784" y="1877263"/>
                </a:lnTo>
                <a:lnTo>
                  <a:pt x="1977936" y="1881098"/>
                </a:lnTo>
                <a:lnTo>
                  <a:pt x="1976970" y="1883410"/>
                </a:lnTo>
                <a:lnTo>
                  <a:pt x="1976920" y="1888883"/>
                </a:lnTo>
                <a:lnTo>
                  <a:pt x="1977859" y="1891220"/>
                </a:lnTo>
                <a:lnTo>
                  <a:pt x="1981746" y="1895094"/>
                </a:lnTo>
                <a:lnTo>
                  <a:pt x="1984095" y="1896046"/>
                </a:lnTo>
                <a:lnTo>
                  <a:pt x="1989556" y="1895983"/>
                </a:lnTo>
                <a:lnTo>
                  <a:pt x="1991880" y="1895017"/>
                </a:lnTo>
                <a:lnTo>
                  <a:pt x="1995728" y="1891182"/>
                </a:lnTo>
                <a:lnTo>
                  <a:pt x="1996694" y="1888871"/>
                </a:lnTo>
                <a:close/>
              </a:path>
              <a:path w="3243579" h="2200910">
                <a:moveTo>
                  <a:pt x="2094052" y="1989404"/>
                </a:moveTo>
                <a:lnTo>
                  <a:pt x="2093506" y="1988858"/>
                </a:lnTo>
                <a:lnTo>
                  <a:pt x="2091321" y="1988858"/>
                </a:lnTo>
                <a:lnTo>
                  <a:pt x="2090762" y="1989404"/>
                </a:lnTo>
                <a:lnTo>
                  <a:pt x="2090762" y="1991575"/>
                </a:lnTo>
                <a:lnTo>
                  <a:pt x="2091321" y="1992134"/>
                </a:lnTo>
                <a:lnTo>
                  <a:pt x="2093506" y="1992134"/>
                </a:lnTo>
                <a:lnTo>
                  <a:pt x="2094052" y="1991575"/>
                </a:lnTo>
                <a:lnTo>
                  <a:pt x="2094052" y="1989404"/>
                </a:lnTo>
                <a:close/>
              </a:path>
              <a:path w="3243579" h="2200910">
                <a:moveTo>
                  <a:pt x="2316708" y="1992096"/>
                </a:moveTo>
                <a:lnTo>
                  <a:pt x="2301506" y="1974913"/>
                </a:lnTo>
                <a:lnTo>
                  <a:pt x="2297557" y="1975307"/>
                </a:lnTo>
                <a:lnTo>
                  <a:pt x="2292185" y="1977923"/>
                </a:lnTo>
                <a:lnTo>
                  <a:pt x="2288235" y="1982419"/>
                </a:lnTo>
                <a:lnTo>
                  <a:pt x="2286304" y="1988070"/>
                </a:lnTo>
                <a:lnTo>
                  <a:pt x="2286698" y="1994039"/>
                </a:lnTo>
                <a:lnTo>
                  <a:pt x="2289340" y="1999386"/>
                </a:lnTo>
                <a:lnTo>
                  <a:pt x="2293836" y="2003323"/>
                </a:lnTo>
                <a:lnTo>
                  <a:pt x="2299487" y="2005253"/>
                </a:lnTo>
                <a:lnTo>
                  <a:pt x="2305456" y="2004860"/>
                </a:lnTo>
                <a:lnTo>
                  <a:pt x="2310828" y="2002243"/>
                </a:lnTo>
                <a:lnTo>
                  <a:pt x="2314778" y="1997748"/>
                </a:lnTo>
                <a:lnTo>
                  <a:pt x="2316708" y="1992096"/>
                </a:lnTo>
                <a:close/>
              </a:path>
              <a:path w="3243579" h="2200910">
                <a:moveTo>
                  <a:pt x="2410574" y="214845"/>
                </a:moveTo>
                <a:lnTo>
                  <a:pt x="2410129" y="213779"/>
                </a:lnTo>
                <a:lnTo>
                  <a:pt x="2408364" y="212026"/>
                </a:lnTo>
                <a:lnTo>
                  <a:pt x="2407310" y="211582"/>
                </a:lnTo>
                <a:lnTo>
                  <a:pt x="2404808" y="211582"/>
                </a:lnTo>
                <a:lnTo>
                  <a:pt x="2403741" y="212026"/>
                </a:lnTo>
                <a:lnTo>
                  <a:pt x="2401976" y="213779"/>
                </a:lnTo>
                <a:lnTo>
                  <a:pt x="2401532" y="214845"/>
                </a:lnTo>
                <a:lnTo>
                  <a:pt x="2401532" y="217335"/>
                </a:lnTo>
                <a:lnTo>
                  <a:pt x="2401976" y="218401"/>
                </a:lnTo>
                <a:lnTo>
                  <a:pt x="2403741" y="220154"/>
                </a:lnTo>
                <a:lnTo>
                  <a:pt x="2404808" y="220599"/>
                </a:lnTo>
                <a:lnTo>
                  <a:pt x="2407310" y="220599"/>
                </a:lnTo>
                <a:lnTo>
                  <a:pt x="2408364" y="220154"/>
                </a:lnTo>
                <a:lnTo>
                  <a:pt x="2410129" y="218401"/>
                </a:lnTo>
                <a:lnTo>
                  <a:pt x="2410574" y="217335"/>
                </a:lnTo>
                <a:lnTo>
                  <a:pt x="2410574" y="214845"/>
                </a:lnTo>
                <a:close/>
              </a:path>
              <a:path w="3243579" h="2200910">
                <a:moveTo>
                  <a:pt x="2413457" y="2092820"/>
                </a:moveTo>
                <a:lnTo>
                  <a:pt x="2412733" y="2091067"/>
                </a:lnTo>
                <a:lnTo>
                  <a:pt x="2409837" y="2088184"/>
                </a:lnTo>
                <a:lnTo>
                  <a:pt x="2408097" y="2087460"/>
                </a:lnTo>
                <a:lnTo>
                  <a:pt x="2404021" y="2087460"/>
                </a:lnTo>
                <a:lnTo>
                  <a:pt x="2402268" y="2088184"/>
                </a:lnTo>
                <a:lnTo>
                  <a:pt x="2399385" y="2091067"/>
                </a:lnTo>
                <a:lnTo>
                  <a:pt x="2398661" y="2092820"/>
                </a:lnTo>
                <a:lnTo>
                  <a:pt x="2398661" y="2096871"/>
                </a:lnTo>
                <a:lnTo>
                  <a:pt x="2399385" y="2098624"/>
                </a:lnTo>
                <a:lnTo>
                  <a:pt x="2402268" y="2101507"/>
                </a:lnTo>
                <a:lnTo>
                  <a:pt x="2404021" y="2102231"/>
                </a:lnTo>
                <a:lnTo>
                  <a:pt x="2408097" y="2102231"/>
                </a:lnTo>
                <a:lnTo>
                  <a:pt x="2409837" y="2101507"/>
                </a:lnTo>
                <a:lnTo>
                  <a:pt x="2412733" y="2098624"/>
                </a:lnTo>
                <a:lnTo>
                  <a:pt x="2413457" y="2096871"/>
                </a:lnTo>
                <a:lnTo>
                  <a:pt x="2413457" y="2092820"/>
                </a:lnTo>
                <a:close/>
              </a:path>
              <a:path w="3243579" h="2200910">
                <a:moveTo>
                  <a:pt x="2511920" y="2199563"/>
                </a:moveTo>
                <a:lnTo>
                  <a:pt x="2511831" y="2199195"/>
                </a:lnTo>
                <a:lnTo>
                  <a:pt x="2511831" y="2198382"/>
                </a:lnTo>
                <a:lnTo>
                  <a:pt x="2511425" y="2197963"/>
                </a:lnTo>
                <a:lnTo>
                  <a:pt x="2509786" y="2197963"/>
                </a:lnTo>
                <a:lnTo>
                  <a:pt x="2509367" y="2198382"/>
                </a:lnTo>
                <a:lnTo>
                  <a:pt x="2509367" y="2200021"/>
                </a:lnTo>
                <a:lnTo>
                  <a:pt x="2509786" y="2200427"/>
                </a:lnTo>
                <a:lnTo>
                  <a:pt x="2510599" y="2200427"/>
                </a:lnTo>
                <a:lnTo>
                  <a:pt x="2510980" y="2200516"/>
                </a:lnTo>
                <a:lnTo>
                  <a:pt x="2511298" y="2200427"/>
                </a:lnTo>
                <a:lnTo>
                  <a:pt x="2511831" y="2199894"/>
                </a:lnTo>
                <a:lnTo>
                  <a:pt x="2511920" y="2199563"/>
                </a:lnTo>
                <a:close/>
              </a:path>
              <a:path w="3243579" h="2200910">
                <a:moveTo>
                  <a:pt x="2519286" y="322910"/>
                </a:moveTo>
                <a:lnTo>
                  <a:pt x="2519235" y="317842"/>
                </a:lnTo>
                <a:lnTo>
                  <a:pt x="2518308" y="315620"/>
                </a:lnTo>
                <a:lnTo>
                  <a:pt x="2514625" y="311937"/>
                </a:lnTo>
                <a:lnTo>
                  <a:pt x="2512390" y="311010"/>
                </a:lnTo>
                <a:lnTo>
                  <a:pt x="2507196" y="311061"/>
                </a:lnTo>
                <a:lnTo>
                  <a:pt x="2504986" y="312000"/>
                </a:lnTo>
                <a:lnTo>
                  <a:pt x="2501328" y="315658"/>
                </a:lnTo>
                <a:lnTo>
                  <a:pt x="2500388" y="317855"/>
                </a:lnTo>
                <a:lnTo>
                  <a:pt x="2500325" y="323215"/>
                </a:lnTo>
                <a:lnTo>
                  <a:pt x="2501341" y="325539"/>
                </a:lnTo>
                <a:lnTo>
                  <a:pt x="2505430" y="329298"/>
                </a:lnTo>
                <a:lnTo>
                  <a:pt x="2507831" y="330111"/>
                </a:lnTo>
                <a:lnTo>
                  <a:pt x="2513076" y="329704"/>
                </a:lnTo>
                <a:lnTo>
                  <a:pt x="2515146" y="328714"/>
                </a:lnTo>
                <a:lnTo>
                  <a:pt x="2518486" y="325069"/>
                </a:lnTo>
                <a:lnTo>
                  <a:pt x="2519286" y="322910"/>
                </a:lnTo>
                <a:close/>
              </a:path>
              <a:path w="3243579" h="2200910">
                <a:moveTo>
                  <a:pt x="2528684" y="1988096"/>
                </a:moveTo>
                <a:lnTo>
                  <a:pt x="2512999" y="1972449"/>
                </a:lnTo>
                <a:lnTo>
                  <a:pt x="2508212" y="1972449"/>
                </a:lnTo>
                <a:lnTo>
                  <a:pt x="2492527" y="1988096"/>
                </a:lnTo>
                <a:lnTo>
                  <a:pt x="2492527" y="1992896"/>
                </a:lnTo>
                <a:lnTo>
                  <a:pt x="2508212" y="2008530"/>
                </a:lnTo>
                <a:lnTo>
                  <a:pt x="2512999" y="2008530"/>
                </a:lnTo>
                <a:lnTo>
                  <a:pt x="2528684" y="1992896"/>
                </a:lnTo>
                <a:lnTo>
                  <a:pt x="2528684" y="1988096"/>
                </a:lnTo>
                <a:close/>
              </a:path>
              <a:path w="3243579" h="2200910">
                <a:moveTo>
                  <a:pt x="2528684" y="1779384"/>
                </a:moveTo>
                <a:lnTo>
                  <a:pt x="2512999" y="1763750"/>
                </a:lnTo>
                <a:lnTo>
                  <a:pt x="2508212" y="1763750"/>
                </a:lnTo>
                <a:lnTo>
                  <a:pt x="2492527" y="1779384"/>
                </a:lnTo>
                <a:lnTo>
                  <a:pt x="2492527" y="1784184"/>
                </a:lnTo>
                <a:lnTo>
                  <a:pt x="2508212" y="1799831"/>
                </a:lnTo>
                <a:lnTo>
                  <a:pt x="2512999" y="1799831"/>
                </a:lnTo>
                <a:lnTo>
                  <a:pt x="2528684" y="1784184"/>
                </a:lnTo>
                <a:lnTo>
                  <a:pt x="2528684" y="1779384"/>
                </a:lnTo>
                <a:close/>
              </a:path>
              <a:path w="3243579" h="2200910">
                <a:moveTo>
                  <a:pt x="2528684" y="1570685"/>
                </a:moveTo>
                <a:lnTo>
                  <a:pt x="2512999" y="1555038"/>
                </a:lnTo>
                <a:lnTo>
                  <a:pt x="2508212" y="1555038"/>
                </a:lnTo>
                <a:lnTo>
                  <a:pt x="2492527" y="1570685"/>
                </a:lnTo>
                <a:lnTo>
                  <a:pt x="2492527" y="1575485"/>
                </a:lnTo>
                <a:lnTo>
                  <a:pt x="2508212" y="1591119"/>
                </a:lnTo>
                <a:lnTo>
                  <a:pt x="2512999" y="1591119"/>
                </a:lnTo>
                <a:lnTo>
                  <a:pt x="2528684" y="1575485"/>
                </a:lnTo>
                <a:lnTo>
                  <a:pt x="2528684" y="1570685"/>
                </a:lnTo>
                <a:close/>
              </a:path>
              <a:path w="3243579" h="2200910">
                <a:moveTo>
                  <a:pt x="2528684" y="1361973"/>
                </a:moveTo>
                <a:lnTo>
                  <a:pt x="2512999" y="1346339"/>
                </a:lnTo>
                <a:lnTo>
                  <a:pt x="2508212" y="1346339"/>
                </a:lnTo>
                <a:lnTo>
                  <a:pt x="2492527" y="1361973"/>
                </a:lnTo>
                <a:lnTo>
                  <a:pt x="2492527" y="1366774"/>
                </a:lnTo>
                <a:lnTo>
                  <a:pt x="2508212" y="1382420"/>
                </a:lnTo>
                <a:lnTo>
                  <a:pt x="2512999" y="1382420"/>
                </a:lnTo>
                <a:lnTo>
                  <a:pt x="2528684" y="1366774"/>
                </a:lnTo>
                <a:lnTo>
                  <a:pt x="2528684" y="1361973"/>
                </a:lnTo>
                <a:close/>
              </a:path>
              <a:path w="3243579" h="2200910">
                <a:moveTo>
                  <a:pt x="2528684" y="1153071"/>
                </a:moveTo>
                <a:lnTo>
                  <a:pt x="2512999" y="1137424"/>
                </a:lnTo>
                <a:lnTo>
                  <a:pt x="2508212" y="1137424"/>
                </a:lnTo>
                <a:lnTo>
                  <a:pt x="2492527" y="1153071"/>
                </a:lnTo>
                <a:lnTo>
                  <a:pt x="2492527" y="1157871"/>
                </a:lnTo>
                <a:lnTo>
                  <a:pt x="2508212" y="1173505"/>
                </a:lnTo>
                <a:lnTo>
                  <a:pt x="2512999" y="1173505"/>
                </a:lnTo>
                <a:lnTo>
                  <a:pt x="2528684" y="1157871"/>
                </a:lnTo>
                <a:lnTo>
                  <a:pt x="2528684" y="1153071"/>
                </a:lnTo>
                <a:close/>
              </a:path>
              <a:path w="3243579" h="2200910">
                <a:moveTo>
                  <a:pt x="2528684" y="944359"/>
                </a:moveTo>
                <a:lnTo>
                  <a:pt x="2512999" y="928725"/>
                </a:lnTo>
                <a:lnTo>
                  <a:pt x="2508212" y="928725"/>
                </a:lnTo>
                <a:lnTo>
                  <a:pt x="2492527" y="944359"/>
                </a:lnTo>
                <a:lnTo>
                  <a:pt x="2492527" y="949159"/>
                </a:lnTo>
                <a:lnTo>
                  <a:pt x="2508212" y="964806"/>
                </a:lnTo>
                <a:lnTo>
                  <a:pt x="2512999" y="964806"/>
                </a:lnTo>
                <a:lnTo>
                  <a:pt x="2528684" y="949159"/>
                </a:lnTo>
                <a:lnTo>
                  <a:pt x="2528684" y="944359"/>
                </a:lnTo>
                <a:close/>
              </a:path>
              <a:path w="3243579" h="2200910">
                <a:moveTo>
                  <a:pt x="2528684" y="735660"/>
                </a:moveTo>
                <a:lnTo>
                  <a:pt x="2512999" y="720013"/>
                </a:lnTo>
                <a:lnTo>
                  <a:pt x="2508212" y="720013"/>
                </a:lnTo>
                <a:lnTo>
                  <a:pt x="2492527" y="735660"/>
                </a:lnTo>
                <a:lnTo>
                  <a:pt x="2492527" y="740460"/>
                </a:lnTo>
                <a:lnTo>
                  <a:pt x="2508212" y="756094"/>
                </a:lnTo>
                <a:lnTo>
                  <a:pt x="2512999" y="756094"/>
                </a:lnTo>
                <a:lnTo>
                  <a:pt x="2528684" y="740460"/>
                </a:lnTo>
                <a:lnTo>
                  <a:pt x="2528684" y="735660"/>
                </a:lnTo>
                <a:close/>
              </a:path>
              <a:path w="3243579" h="2200910">
                <a:moveTo>
                  <a:pt x="2528684" y="526961"/>
                </a:moveTo>
                <a:lnTo>
                  <a:pt x="2512999" y="511314"/>
                </a:lnTo>
                <a:lnTo>
                  <a:pt x="2508212" y="511314"/>
                </a:lnTo>
                <a:lnTo>
                  <a:pt x="2492527" y="526961"/>
                </a:lnTo>
                <a:lnTo>
                  <a:pt x="2492527" y="531749"/>
                </a:lnTo>
                <a:lnTo>
                  <a:pt x="2508212" y="547395"/>
                </a:lnTo>
                <a:lnTo>
                  <a:pt x="2512999" y="547395"/>
                </a:lnTo>
                <a:lnTo>
                  <a:pt x="2528684" y="531749"/>
                </a:lnTo>
                <a:lnTo>
                  <a:pt x="2528684" y="526961"/>
                </a:lnTo>
                <a:close/>
              </a:path>
              <a:path w="3243579" h="2200910">
                <a:moveTo>
                  <a:pt x="2628328" y="425932"/>
                </a:moveTo>
                <a:lnTo>
                  <a:pt x="2627960" y="420763"/>
                </a:lnTo>
                <a:lnTo>
                  <a:pt x="2625687" y="416128"/>
                </a:lnTo>
                <a:lnTo>
                  <a:pt x="2621788" y="412724"/>
                </a:lnTo>
                <a:lnTo>
                  <a:pt x="2616898" y="411060"/>
                </a:lnTo>
                <a:lnTo>
                  <a:pt x="2611729" y="411391"/>
                </a:lnTo>
                <a:lnTo>
                  <a:pt x="2607094" y="413677"/>
                </a:lnTo>
                <a:lnTo>
                  <a:pt x="2603677" y="417550"/>
                </a:lnTo>
                <a:lnTo>
                  <a:pt x="2602014" y="422440"/>
                </a:lnTo>
                <a:lnTo>
                  <a:pt x="2602344" y="427596"/>
                </a:lnTo>
                <a:lnTo>
                  <a:pt x="2604630" y="432231"/>
                </a:lnTo>
                <a:lnTo>
                  <a:pt x="2608516" y="435635"/>
                </a:lnTo>
                <a:lnTo>
                  <a:pt x="2611729" y="436968"/>
                </a:lnTo>
                <a:lnTo>
                  <a:pt x="2615158" y="437299"/>
                </a:lnTo>
                <a:lnTo>
                  <a:pt x="2618587" y="437019"/>
                </a:lnTo>
                <a:lnTo>
                  <a:pt x="2623274" y="434759"/>
                </a:lnTo>
                <a:lnTo>
                  <a:pt x="2626703" y="430860"/>
                </a:lnTo>
                <a:lnTo>
                  <a:pt x="2628328" y="425932"/>
                </a:lnTo>
                <a:close/>
              </a:path>
              <a:path w="3243579" h="2200910">
                <a:moveTo>
                  <a:pt x="2629941" y="2096795"/>
                </a:moveTo>
                <a:lnTo>
                  <a:pt x="2615158" y="2080082"/>
                </a:lnTo>
                <a:lnTo>
                  <a:pt x="2611310" y="2080450"/>
                </a:lnTo>
                <a:lnTo>
                  <a:pt x="2606078" y="2083015"/>
                </a:lnTo>
                <a:lnTo>
                  <a:pt x="2602242" y="2087384"/>
                </a:lnTo>
                <a:lnTo>
                  <a:pt x="2600363" y="2092896"/>
                </a:lnTo>
                <a:lnTo>
                  <a:pt x="2600744" y="2098675"/>
                </a:lnTo>
                <a:lnTo>
                  <a:pt x="2603309" y="2103907"/>
                </a:lnTo>
                <a:lnTo>
                  <a:pt x="2607678" y="2107742"/>
                </a:lnTo>
                <a:lnTo>
                  <a:pt x="2613190" y="2109609"/>
                </a:lnTo>
                <a:lnTo>
                  <a:pt x="2619006" y="2109241"/>
                </a:lnTo>
                <a:lnTo>
                  <a:pt x="2624226" y="2106676"/>
                </a:lnTo>
                <a:lnTo>
                  <a:pt x="2628061" y="2102307"/>
                </a:lnTo>
                <a:lnTo>
                  <a:pt x="2629941" y="2096795"/>
                </a:lnTo>
                <a:close/>
              </a:path>
              <a:path w="3243579" h="2200910">
                <a:moveTo>
                  <a:pt x="2630767" y="1888210"/>
                </a:moveTo>
                <a:lnTo>
                  <a:pt x="2615158" y="1870557"/>
                </a:lnTo>
                <a:lnTo>
                  <a:pt x="2611094" y="1870951"/>
                </a:lnTo>
                <a:lnTo>
                  <a:pt x="2607272" y="1872526"/>
                </a:lnTo>
                <a:lnTo>
                  <a:pt x="2605582" y="1873656"/>
                </a:lnTo>
                <a:lnTo>
                  <a:pt x="2601518" y="1878266"/>
                </a:lnTo>
                <a:lnTo>
                  <a:pt x="2599537" y="1884070"/>
                </a:lnTo>
                <a:lnTo>
                  <a:pt x="2599944" y="1890204"/>
                </a:lnTo>
                <a:lnTo>
                  <a:pt x="2613088" y="1901723"/>
                </a:lnTo>
                <a:lnTo>
                  <a:pt x="2619210" y="1901329"/>
                </a:lnTo>
                <a:lnTo>
                  <a:pt x="2623045" y="1899754"/>
                </a:lnTo>
                <a:lnTo>
                  <a:pt x="2624721" y="1898624"/>
                </a:lnTo>
                <a:lnTo>
                  <a:pt x="2628785" y="1894014"/>
                </a:lnTo>
                <a:lnTo>
                  <a:pt x="2630767" y="1888210"/>
                </a:lnTo>
                <a:close/>
              </a:path>
              <a:path w="3243579" h="2200910">
                <a:moveTo>
                  <a:pt x="2630767" y="1679511"/>
                </a:moveTo>
                <a:lnTo>
                  <a:pt x="2615158" y="1661858"/>
                </a:lnTo>
                <a:lnTo>
                  <a:pt x="2611094" y="1662239"/>
                </a:lnTo>
                <a:lnTo>
                  <a:pt x="2607272" y="1663827"/>
                </a:lnTo>
                <a:lnTo>
                  <a:pt x="2605582" y="1664944"/>
                </a:lnTo>
                <a:lnTo>
                  <a:pt x="2601518" y="1669567"/>
                </a:lnTo>
                <a:lnTo>
                  <a:pt x="2599537" y="1675371"/>
                </a:lnTo>
                <a:lnTo>
                  <a:pt x="2599944" y="1681492"/>
                </a:lnTo>
                <a:lnTo>
                  <a:pt x="2613088" y="1693011"/>
                </a:lnTo>
                <a:lnTo>
                  <a:pt x="2619210" y="1692630"/>
                </a:lnTo>
                <a:lnTo>
                  <a:pt x="2623045" y="1691043"/>
                </a:lnTo>
                <a:lnTo>
                  <a:pt x="2624721" y="1689925"/>
                </a:lnTo>
                <a:lnTo>
                  <a:pt x="2628785" y="1685302"/>
                </a:lnTo>
                <a:lnTo>
                  <a:pt x="2630767" y="1679511"/>
                </a:lnTo>
                <a:close/>
              </a:path>
              <a:path w="3243579" h="2200910">
                <a:moveTo>
                  <a:pt x="2630767" y="1470799"/>
                </a:moveTo>
                <a:lnTo>
                  <a:pt x="2615158" y="1453146"/>
                </a:lnTo>
                <a:lnTo>
                  <a:pt x="2611094" y="1453540"/>
                </a:lnTo>
                <a:lnTo>
                  <a:pt x="2607272" y="1455115"/>
                </a:lnTo>
                <a:lnTo>
                  <a:pt x="2605582" y="1456245"/>
                </a:lnTo>
                <a:lnTo>
                  <a:pt x="2601518" y="1460855"/>
                </a:lnTo>
                <a:lnTo>
                  <a:pt x="2599537" y="1466659"/>
                </a:lnTo>
                <a:lnTo>
                  <a:pt x="2599944" y="1472793"/>
                </a:lnTo>
                <a:lnTo>
                  <a:pt x="2613088" y="1484312"/>
                </a:lnTo>
                <a:lnTo>
                  <a:pt x="2619210" y="1483918"/>
                </a:lnTo>
                <a:lnTo>
                  <a:pt x="2623045" y="1482344"/>
                </a:lnTo>
                <a:lnTo>
                  <a:pt x="2624721" y="1481213"/>
                </a:lnTo>
                <a:lnTo>
                  <a:pt x="2628785" y="1476603"/>
                </a:lnTo>
                <a:lnTo>
                  <a:pt x="2630767" y="1470799"/>
                </a:lnTo>
                <a:close/>
              </a:path>
              <a:path w="3243579" h="2200910">
                <a:moveTo>
                  <a:pt x="2630767" y="844486"/>
                </a:moveTo>
                <a:lnTo>
                  <a:pt x="2615158" y="826833"/>
                </a:lnTo>
                <a:lnTo>
                  <a:pt x="2611094" y="827214"/>
                </a:lnTo>
                <a:lnTo>
                  <a:pt x="2607272" y="828802"/>
                </a:lnTo>
                <a:lnTo>
                  <a:pt x="2605582" y="829919"/>
                </a:lnTo>
                <a:lnTo>
                  <a:pt x="2601518" y="834542"/>
                </a:lnTo>
                <a:lnTo>
                  <a:pt x="2599537" y="840333"/>
                </a:lnTo>
                <a:lnTo>
                  <a:pt x="2599944" y="846467"/>
                </a:lnTo>
                <a:lnTo>
                  <a:pt x="2613088" y="857986"/>
                </a:lnTo>
                <a:lnTo>
                  <a:pt x="2619210" y="857605"/>
                </a:lnTo>
                <a:lnTo>
                  <a:pt x="2623045" y="856018"/>
                </a:lnTo>
                <a:lnTo>
                  <a:pt x="2624721" y="854900"/>
                </a:lnTo>
                <a:lnTo>
                  <a:pt x="2628785" y="850277"/>
                </a:lnTo>
                <a:lnTo>
                  <a:pt x="2630767" y="844486"/>
                </a:lnTo>
                <a:close/>
              </a:path>
              <a:path w="3243579" h="2200910">
                <a:moveTo>
                  <a:pt x="2630830" y="1053185"/>
                </a:moveTo>
                <a:lnTo>
                  <a:pt x="2613088" y="1035532"/>
                </a:lnTo>
                <a:lnTo>
                  <a:pt x="2611107" y="1035939"/>
                </a:lnTo>
                <a:lnTo>
                  <a:pt x="2607297" y="1037526"/>
                </a:lnTo>
                <a:lnTo>
                  <a:pt x="2605608" y="1038656"/>
                </a:lnTo>
                <a:lnTo>
                  <a:pt x="2601569" y="1043266"/>
                </a:lnTo>
                <a:lnTo>
                  <a:pt x="2599601" y="1049045"/>
                </a:lnTo>
                <a:lnTo>
                  <a:pt x="2599994" y="1055154"/>
                </a:lnTo>
                <a:lnTo>
                  <a:pt x="2602700" y="1060653"/>
                </a:lnTo>
                <a:lnTo>
                  <a:pt x="2607297" y="1064704"/>
                </a:lnTo>
                <a:lnTo>
                  <a:pt x="2613088" y="1066698"/>
                </a:lnTo>
                <a:lnTo>
                  <a:pt x="2619222" y="1066304"/>
                </a:lnTo>
                <a:lnTo>
                  <a:pt x="2623070" y="1064742"/>
                </a:lnTo>
                <a:lnTo>
                  <a:pt x="2624759" y="1063625"/>
                </a:lnTo>
                <a:lnTo>
                  <a:pt x="2628836" y="1059002"/>
                </a:lnTo>
                <a:lnTo>
                  <a:pt x="2630830" y="1053185"/>
                </a:lnTo>
                <a:close/>
              </a:path>
              <a:path w="3243579" h="2200910">
                <a:moveTo>
                  <a:pt x="2630830" y="635774"/>
                </a:moveTo>
                <a:lnTo>
                  <a:pt x="2613088" y="618121"/>
                </a:lnTo>
                <a:lnTo>
                  <a:pt x="2611107" y="618528"/>
                </a:lnTo>
                <a:lnTo>
                  <a:pt x="2607297" y="620115"/>
                </a:lnTo>
                <a:lnTo>
                  <a:pt x="2605608" y="621245"/>
                </a:lnTo>
                <a:lnTo>
                  <a:pt x="2601569" y="625856"/>
                </a:lnTo>
                <a:lnTo>
                  <a:pt x="2599601" y="631634"/>
                </a:lnTo>
                <a:lnTo>
                  <a:pt x="2599994" y="637743"/>
                </a:lnTo>
                <a:lnTo>
                  <a:pt x="2602700" y="643242"/>
                </a:lnTo>
                <a:lnTo>
                  <a:pt x="2607297" y="647293"/>
                </a:lnTo>
                <a:lnTo>
                  <a:pt x="2613088" y="649287"/>
                </a:lnTo>
                <a:lnTo>
                  <a:pt x="2619222" y="648893"/>
                </a:lnTo>
                <a:lnTo>
                  <a:pt x="2623070" y="647344"/>
                </a:lnTo>
                <a:lnTo>
                  <a:pt x="2624759" y="646214"/>
                </a:lnTo>
                <a:lnTo>
                  <a:pt x="2628836" y="641604"/>
                </a:lnTo>
                <a:lnTo>
                  <a:pt x="2630830" y="635774"/>
                </a:lnTo>
                <a:close/>
              </a:path>
              <a:path w="3243579" h="2200910">
                <a:moveTo>
                  <a:pt x="2630982" y="1262037"/>
                </a:moveTo>
                <a:lnTo>
                  <a:pt x="2615158" y="1244447"/>
                </a:lnTo>
                <a:lnTo>
                  <a:pt x="2611145" y="1244828"/>
                </a:lnTo>
                <a:lnTo>
                  <a:pt x="2605709" y="1247495"/>
                </a:lnTo>
                <a:lnTo>
                  <a:pt x="2601709" y="1252054"/>
                </a:lnTo>
                <a:lnTo>
                  <a:pt x="2599753" y="1257795"/>
                </a:lnTo>
                <a:lnTo>
                  <a:pt x="2600096" y="1263904"/>
                </a:lnTo>
                <a:lnTo>
                  <a:pt x="2602763" y="1269453"/>
                </a:lnTo>
                <a:lnTo>
                  <a:pt x="2607373" y="1273581"/>
                </a:lnTo>
                <a:lnTo>
                  <a:pt x="2611209" y="1275194"/>
                </a:lnTo>
                <a:lnTo>
                  <a:pt x="2613202" y="1275588"/>
                </a:lnTo>
                <a:lnTo>
                  <a:pt x="2619375" y="1275219"/>
                </a:lnTo>
                <a:lnTo>
                  <a:pt x="2630982" y="1262037"/>
                </a:lnTo>
                <a:close/>
              </a:path>
              <a:path w="3243579" h="2200910">
                <a:moveTo>
                  <a:pt x="2731884" y="1152906"/>
                </a:moveTo>
                <a:lnTo>
                  <a:pt x="2729954" y="1148168"/>
                </a:lnTo>
                <a:lnTo>
                  <a:pt x="2726347" y="1144498"/>
                </a:lnTo>
                <a:lnTo>
                  <a:pt x="2723261" y="1142936"/>
                </a:lnTo>
                <a:lnTo>
                  <a:pt x="2719908" y="1142352"/>
                </a:lnTo>
                <a:lnTo>
                  <a:pt x="2716390" y="1142403"/>
                </a:lnTo>
                <a:lnTo>
                  <a:pt x="2711500" y="1144422"/>
                </a:lnTo>
                <a:lnTo>
                  <a:pt x="2707767" y="1148168"/>
                </a:lnTo>
                <a:lnTo>
                  <a:pt x="2705811" y="1153071"/>
                </a:lnTo>
                <a:lnTo>
                  <a:pt x="2705912" y="1158252"/>
                </a:lnTo>
                <a:lnTo>
                  <a:pt x="2707957" y="1162951"/>
                </a:lnTo>
                <a:lnTo>
                  <a:pt x="2711640" y="1166520"/>
                </a:lnTo>
                <a:lnTo>
                  <a:pt x="2716415" y="1168425"/>
                </a:lnTo>
                <a:lnTo>
                  <a:pt x="2721546" y="1168387"/>
                </a:lnTo>
                <a:lnTo>
                  <a:pt x="2726283" y="1166393"/>
                </a:lnTo>
                <a:lnTo>
                  <a:pt x="2729903" y="1162761"/>
                </a:lnTo>
                <a:lnTo>
                  <a:pt x="2731871" y="1158036"/>
                </a:lnTo>
                <a:lnTo>
                  <a:pt x="2731884" y="1152906"/>
                </a:lnTo>
                <a:close/>
              </a:path>
              <a:path w="3243579" h="2200910">
                <a:moveTo>
                  <a:pt x="2733052" y="1992236"/>
                </a:moveTo>
                <a:lnTo>
                  <a:pt x="2719908" y="1977377"/>
                </a:lnTo>
                <a:lnTo>
                  <a:pt x="2716492" y="1977694"/>
                </a:lnTo>
                <a:lnTo>
                  <a:pt x="2711843" y="1979980"/>
                </a:lnTo>
                <a:lnTo>
                  <a:pt x="2708427" y="1983867"/>
                </a:lnTo>
                <a:lnTo>
                  <a:pt x="2706763" y="1988756"/>
                </a:lnTo>
                <a:lnTo>
                  <a:pt x="2707094" y="1993900"/>
                </a:lnTo>
                <a:lnTo>
                  <a:pt x="2709380" y="1998548"/>
                </a:lnTo>
                <a:lnTo>
                  <a:pt x="2713266" y="2001951"/>
                </a:lnTo>
                <a:lnTo>
                  <a:pt x="2718168" y="2003615"/>
                </a:lnTo>
                <a:lnTo>
                  <a:pt x="2723324" y="2003285"/>
                </a:lnTo>
                <a:lnTo>
                  <a:pt x="2727972" y="2001012"/>
                </a:lnTo>
                <a:lnTo>
                  <a:pt x="2731389" y="1997113"/>
                </a:lnTo>
                <a:lnTo>
                  <a:pt x="2733052" y="1992236"/>
                </a:lnTo>
                <a:close/>
              </a:path>
              <a:path w="3243579" h="2200910">
                <a:moveTo>
                  <a:pt x="2733052" y="1783537"/>
                </a:moveTo>
                <a:lnTo>
                  <a:pt x="2719908" y="1768665"/>
                </a:lnTo>
                <a:lnTo>
                  <a:pt x="2716492" y="1768995"/>
                </a:lnTo>
                <a:lnTo>
                  <a:pt x="2711843" y="1771269"/>
                </a:lnTo>
                <a:lnTo>
                  <a:pt x="2708427" y="1775167"/>
                </a:lnTo>
                <a:lnTo>
                  <a:pt x="2706763" y="1780044"/>
                </a:lnTo>
                <a:lnTo>
                  <a:pt x="2707094" y="1785188"/>
                </a:lnTo>
                <a:lnTo>
                  <a:pt x="2709380" y="1789849"/>
                </a:lnTo>
                <a:lnTo>
                  <a:pt x="2713266" y="1793252"/>
                </a:lnTo>
                <a:lnTo>
                  <a:pt x="2718168" y="1794903"/>
                </a:lnTo>
                <a:lnTo>
                  <a:pt x="2723324" y="1794586"/>
                </a:lnTo>
                <a:lnTo>
                  <a:pt x="2727972" y="1792300"/>
                </a:lnTo>
                <a:lnTo>
                  <a:pt x="2731389" y="1788414"/>
                </a:lnTo>
                <a:lnTo>
                  <a:pt x="2733052" y="1783537"/>
                </a:lnTo>
                <a:close/>
              </a:path>
              <a:path w="3243579" h="2200910">
                <a:moveTo>
                  <a:pt x="2733052" y="1574825"/>
                </a:moveTo>
                <a:lnTo>
                  <a:pt x="2719908" y="1559966"/>
                </a:lnTo>
                <a:lnTo>
                  <a:pt x="2716492" y="1560296"/>
                </a:lnTo>
                <a:lnTo>
                  <a:pt x="2711843" y="1562569"/>
                </a:lnTo>
                <a:lnTo>
                  <a:pt x="2708427" y="1566456"/>
                </a:lnTo>
                <a:lnTo>
                  <a:pt x="2706763" y="1571345"/>
                </a:lnTo>
                <a:lnTo>
                  <a:pt x="2707094" y="1576489"/>
                </a:lnTo>
                <a:lnTo>
                  <a:pt x="2709380" y="1581137"/>
                </a:lnTo>
                <a:lnTo>
                  <a:pt x="2713266" y="1584540"/>
                </a:lnTo>
                <a:lnTo>
                  <a:pt x="2718168" y="1586204"/>
                </a:lnTo>
                <a:lnTo>
                  <a:pt x="2723324" y="1585874"/>
                </a:lnTo>
                <a:lnTo>
                  <a:pt x="2727972" y="1583601"/>
                </a:lnTo>
                <a:lnTo>
                  <a:pt x="2731389" y="1579702"/>
                </a:lnTo>
                <a:lnTo>
                  <a:pt x="2733052" y="1574825"/>
                </a:lnTo>
                <a:close/>
              </a:path>
              <a:path w="3243579" h="2200910">
                <a:moveTo>
                  <a:pt x="2733052" y="1366126"/>
                </a:moveTo>
                <a:lnTo>
                  <a:pt x="2719908" y="1351254"/>
                </a:lnTo>
                <a:lnTo>
                  <a:pt x="2716466" y="1351546"/>
                </a:lnTo>
                <a:lnTo>
                  <a:pt x="2711793" y="1353794"/>
                </a:lnTo>
                <a:lnTo>
                  <a:pt x="2708364" y="1357693"/>
                </a:lnTo>
                <a:lnTo>
                  <a:pt x="2706738" y="1362633"/>
                </a:lnTo>
                <a:lnTo>
                  <a:pt x="2707094" y="1367802"/>
                </a:lnTo>
                <a:lnTo>
                  <a:pt x="2709380" y="1372438"/>
                </a:lnTo>
                <a:lnTo>
                  <a:pt x="2713266" y="1375841"/>
                </a:lnTo>
                <a:lnTo>
                  <a:pt x="2718168" y="1377492"/>
                </a:lnTo>
                <a:lnTo>
                  <a:pt x="2723324" y="1377175"/>
                </a:lnTo>
                <a:lnTo>
                  <a:pt x="2727972" y="1374889"/>
                </a:lnTo>
                <a:lnTo>
                  <a:pt x="2731389" y="1371003"/>
                </a:lnTo>
                <a:lnTo>
                  <a:pt x="2733052" y="1366126"/>
                </a:lnTo>
                <a:close/>
              </a:path>
              <a:path w="3243579" h="2200910">
                <a:moveTo>
                  <a:pt x="2733052" y="948499"/>
                </a:moveTo>
                <a:lnTo>
                  <a:pt x="2719908" y="933640"/>
                </a:lnTo>
                <a:lnTo>
                  <a:pt x="2716492" y="933970"/>
                </a:lnTo>
                <a:lnTo>
                  <a:pt x="2711843" y="936244"/>
                </a:lnTo>
                <a:lnTo>
                  <a:pt x="2708427" y="940142"/>
                </a:lnTo>
                <a:lnTo>
                  <a:pt x="2706763" y="945019"/>
                </a:lnTo>
                <a:lnTo>
                  <a:pt x="2707094" y="950163"/>
                </a:lnTo>
                <a:lnTo>
                  <a:pt x="2709380" y="954824"/>
                </a:lnTo>
                <a:lnTo>
                  <a:pt x="2713266" y="958227"/>
                </a:lnTo>
                <a:lnTo>
                  <a:pt x="2718168" y="959878"/>
                </a:lnTo>
                <a:lnTo>
                  <a:pt x="2723324" y="959561"/>
                </a:lnTo>
                <a:lnTo>
                  <a:pt x="2727972" y="957275"/>
                </a:lnTo>
                <a:lnTo>
                  <a:pt x="2731389" y="953389"/>
                </a:lnTo>
                <a:lnTo>
                  <a:pt x="2733052" y="948499"/>
                </a:lnTo>
                <a:close/>
              </a:path>
              <a:path w="3243579" h="2200910">
                <a:moveTo>
                  <a:pt x="2733052" y="739190"/>
                </a:moveTo>
                <a:lnTo>
                  <a:pt x="2719908" y="724319"/>
                </a:lnTo>
                <a:lnTo>
                  <a:pt x="2716492" y="724649"/>
                </a:lnTo>
                <a:lnTo>
                  <a:pt x="2711843" y="726922"/>
                </a:lnTo>
                <a:lnTo>
                  <a:pt x="2708427" y="730821"/>
                </a:lnTo>
                <a:lnTo>
                  <a:pt x="2706763" y="735698"/>
                </a:lnTo>
                <a:lnTo>
                  <a:pt x="2707094" y="740841"/>
                </a:lnTo>
                <a:lnTo>
                  <a:pt x="2709380" y="745502"/>
                </a:lnTo>
                <a:lnTo>
                  <a:pt x="2713266" y="748906"/>
                </a:lnTo>
                <a:lnTo>
                  <a:pt x="2718168" y="750557"/>
                </a:lnTo>
                <a:lnTo>
                  <a:pt x="2723324" y="750239"/>
                </a:lnTo>
                <a:lnTo>
                  <a:pt x="2727972" y="747953"/>
                </a:lnTo>
                <a:lnTo>
                  <a:pt x="2731389" y="744067"/>
                </a:lnTo>
                <a:lnTo>
                  <a:pt x="2733052" y="739190"/>
                </a:lnTo>
                <a:close/>
              </a:path>
              <a:path w="3243579" h="2200910">
                <a:moveTo>
                  <a:pt x="2733052" y="531088"/>
                </a:moveTo>
                <a:lnTo>
                  <a:pt x="2719908" y="516229"/>
                </a:lnTo>
                <a:lnTo>
                  <a:pt x="2716492" y="516559"/>
                </a:lnTo>
                <a:lnTo>
                  <a:pt x="2711843" y="518845"/>
                </a:lnTo>
                <a:lnTo>
                  <a:pt x="2708427" y="522719"/>
                </a:lnTo>
                <a:lnTo>
                  <a:pt x="2706763" y="527608"/>
                </a:lnTo>
                <a:lnTo>
                  <a:pt x="2707094" y="532765"/>
                </a:lnTo>
                <a:lnTo>
                  <a:pt x="2709380" y="537400"/>
                </a:lnTo>
                <a:lnTo>
                  <a:pt x="2713266" y="540804"/>
                </a:lnTo>
                <a:lnTo>
                  <a:pt x="2718168" y="542467"/>
                </a:lnTo>
                <a:lnTo>
                  <a:pt x="2723324" y="542137"/>
                </a:lnTo>
                <a:lnTo>
                  <a:pt x="2727972" y="539864"/>
                </a:lnTo>
                <a:lnTo>
                  <a:pt x="2731389" y="535978"/>
                </a:lnTo>
                <a:lnTo>
                  <a:pt x="2733052" y="531088"/>
                </a:lnTo>
                <a:close/>
              </a:path>
              <a:path w="3243579" h="2200910">
                <a:moveTo>
                  <a:pt x="2826512" y="424789"/>
                </a:moveTo>
                <a:lnTo>
                  <a:pt x="2826385" y="423557"/>
                </a:lnTo>
                <a:lnTo>
                  <a:pt x="2825699" y="422948"/>
                </a:lnTo>
                <a:lnTo>
                  <a:pt x="2824454" y="422948"/>
                </a:lnTo>
                <a:lnTo>
                  <a:pt x="2823083" y="422795"/>
                </a:lnTo>
                <a:lnTo>
                  <a:pt x="2822397" y="423405"/>
                </a:lnTo>
                <a:lnTo>
                  <a:pt x="2822397" y="424789"/>
                </a:lnTo>
                <a:lnTo>
                  <a:pt x="2822333" y="425386"/>
                </a:lnTo>
                <a:lnTo>
                  <a:pt x="2822511" y="425894"/>
                </a:lnTo>
                <a:lnTo>
                  <a:pt x="2823349" y="426745"/>
                </a:lnTo>
                <a:lnTo>
                  <a:pt x="2823857" y="426910"/>
                </a:lnTo>
                <a:lnTo>
                  <a:pt x="2824454" y="426847"/>
                </a:lnTo>
                <a:lnTo>
                  <a:pt x="2825826" y="426847"/>
                </a:lnTo>
                <a:lnTo>
                  <a:pt x="2826512" y="426161"/>
                </a:lnTo>
                <a:lnTo>
                  <a:pt x="2826512" y="424789"/>
                </a:lnTo>
                <a:close/>
              </a:path>
              <a:path w="3243579" h="2200910">
                <a:moveTo>
                  <a:pt x="2835135" y="1883194"/>
                </a:moveTo>
                <a:lnTo>
                  <a:pt x="2834094" y="1880692"/>
                </a:lnTo>
                <a:lnTo>
                  <a:pt x="2829928" y="1876526"/>
                </a:lnTo>
                <a:lnTo>
                  <a:pt x="2827401" y="1875485"/>
                </a:lnTo>
                <a:lnTo>
                  <a:pt x="2821508" y="1875485"/>
                </a:lnTo>
                <a:lnTo>
                  <a:pt x="2818993" y="1876526"/>
                </a:lnTo>
                <a:lnTo>
                  <a:pt x="2814815" y="1880692"/>
                </a:lnTo>
                <a:lnTo>
                  <a:pt x="2813774" y="1883194"/>
                </a:lnTo>
                <a:lnTo>
                  <a:pt x="2813774" y="1889086"/>
                </a:lnTo>
                <a:lnTo>
                  <a:pt x="2814815" y="1891588"/>
                </a:lnTo>
                <a:lnTo>
                  <a:pt x="2818993" y="1895754"/>
                </a:lnTo>
                <a:lnTo>
                  <a:pt x="2821508" y="1896795"/>
                </a:lnTo>
                <a:lnTo>
                  <a:pt x="2827401" y="1896795"/>
                </a:lnTo>
                <a:lnTo>
                  <a:pt x="2829928" y="1895754"/>
                </a:lnTo>
                <a:lnTo>
                  <a:pt x="2834094" y="1891588"/>
                </a:lnTo>
                <a:lnTo>
                  <a:pt x="2835135" y="1889086"/>
                </a:lnTo>
                <a:lnTo>
                  <a:pt x="2835135" y="1883194"/>
                </a:lnTo>
                <a:close/>
              </a:path>
              <a:path w="3243579" h="2200910">
                <a:moveTo>
                  <a:pt x="2835135" y="1674482"/>
                </a:moveTo>
                <a:lnTo>
                  <a:pt x="2834094" y="1671980"/>
                </a:lnTo>
                <a:lnTo>
                  <a:pt x="2829928" y="1667814"/>
                </a:lnTo>
                <a:lnTo>
                  <a:pt x="2827401" y="1666773"/>
                </a:lnTo>
                <a:lnTo>
                  <a:pt x="2821508" y="1666773"/>
                </a:lnTo>
                <a:lnTo>
                  <a:pt x="2818993" y="1667814"/>
                </a:lnTo>
                <a:lnTo>
                  <a:pt x="2814815" y="1671980"/>
                </a:lnTo>
                <a:lnTo>
                  <a:pt x="2813774" y="1674482"/>
                </a:lnTo>
                <a:lnTo>
                  <a:pt x="2813774" y="1680387"/>
                </a:lnTo>
                <a:lnTo>
                  <a:pt x="2814815" y="1682889"/>
                </a:lnTo>
                <a:lnTo>
                  <a:pt x="2818993" y="1687055"/>
                </a:lnTo>
                <a:lnTo>
                  <a:pt x="2821508" y="1688096"/>
                </a:lnTo>
                <a:lnTo>
                  <a:pt x="2827401" y="1688096"/>
                </a:lnTo>
                <a:lnTo>
                  <a:pt x="2829928" y="1687055"/>
                </a:lnTo>
                <a:lnTo>
                  <a:pt x="2834094" y="1682889"/>
                </a:lnTo>
                <a:lnTo>
                  <a:pt x="2835135" y="1680387"/>
                </a:lnTo>
                <a:lnTo>
                  <a:pt x="2835135" y="1674482"/>
                </a:lnTo>
                <a:close/>
              </a:path>
              <a:path w="3243579" h="2200910">
                <a:moveTo>
                  <a:pt x="2835135" y="1465783"/>
                </a:moveTo>
                <a:lnTo>
                  <a:pt x="2834094" y="1463281"/>
                </a:lnTo>
                <a:lnTo>
                  <a:pt x="2829928" y="1459115"/>
                </a:lnTo>
                <a:lnTo>
                  <a:pt x="2827401" y="1458074"/>
                </a:lnTo>
                <a:lnTo>
                  <a:pt x="2821508" y="1458074"/>
                </a:lnTo>
                <a:lnTo>
                  <a:pt x="2818993" y="1459115"/>
                </a:lnTo>
                <a:lnTo>
                  <a:pt x="2814815" y="1463281"/>
                </a:lnTo>
                <a:lnTo>
                  <a:pt x="2813774" y="1465783"/>
                </a:lnTo>
                <a:lnTo>
                  <a:pt x="2813774" y="1471688"/>
                </a:lnTo>
                <a:lnTo>
                  <a:pt x="2814815" y="1474177"/>
                </a:lnTo>
                <a:lnTo>
                  <a:pt x="2818993" y="1478343"/>
                </a:lnTo>
                <a:lnTo>
                  <a:pt x="2821508" y="1479397"/>
                </a:lnTo>
                <a:lnTo>
                  <a:pt x="2827388" y="1479334"/>
                </a:lnTo>
                <a:lnTo>
                  <a:pt x="2829877" y="1478280"/>
                </a:lnTo>
                <a:lnTo>
                  <a:pt x="2834017" y="1474139"/>
                </a:lnTo>
                <a:lnTo>
                  <a:pt x="2835084" y="1471637"/>
                </a:lnTo>
                <a:lnTo>
                  <a:pt x="2835135" y="1465783"/>
                </a:lnTo>
                <a:close/>
              </a:path>
              <a:path w="3243579" h="2200910">
                <a:moveTo>
                  <a:pt x="2835135" y="1256868"/>
                </a:moveTo>
                <a:lnTo>
                  <a:pt x="2834094" y="1254366"/>
                </a:lnTo>
                <a:lnTo>
                  <a:pt x="2829928" y="1250200"/>
                </a:lnTo>
                <a:lnTo>
                  <a:pt x="2827401" y="1249159"/>
                </a:lnTo>
                <a:lnTo>
                  <a:pt x="2821508" y="1249159"/>
                </a:lnTo>
                <a:lnTo>
                  <a:pt x="2818993" y="1250200"/>
                </a:lnTo>
                <a:lnTo>
                  <a:pt x="2814815" y="1254366"/>
                </a:lnTo>
                <a:lnTo>
                  <a:pt x="2813774" y="1256868"/>
                </a:lnTo>
                <a:lnTo>
                  <a:pt x="2813774" y="1262773"/>
                </a:lnTo>
                <a:lnTo>
                  <a:pt x="2814815" y="1265275"/>
                </a:lnTo>
                <a:lnTo>
                  <a:pt x="2818993" y="1269441"/>
                </a:lnTo>
                <a:lnTo>
                  <a:pt x="2821508" y="1270482"/>
                </a:lnTo>
                <a:lnTo>
                  <a:pt x="2827401" y="1270482"/>
                </a:lnTo>
                <a:lnTo>
                  <a:pt x="2829928" y="1269441"/>
                </a:lnTo>
                <a:lnTo>
                  <a:pt x="2834094" y="1265275"/>
                </a:lnTo>
                <a:lnTo>
                  <a:pt x="2835135" y="1262773"/>
                </a:lnTo>
                <a:lnTo>
                  <a:pt x="2835135" y="1256868"/>
                </a:lnTo>
                <a:close/>
              </a:path>
              <a:path w="3243579" h="2200910">
                <a:moveTo>
                  <a:pt x="2835135" y="1048169"/>
                </a:moveTo>
                <a:lnTo>
                  <a:pt x="2834094" y="1045667"/>
                </a:lnTo>
                <a:lnTo>
                  <a:pt x="2829928" y="1041501"/>
                </a:lnTo>
                <a:lnTo>
                  <a:pt x="2827401" y="1040460"/>
                </a:lnTo>
                <a:lnTo>
                  <a:pt x="2821508" y="1040460"/>
                </a:lnTo>
                <a:lnTo>
                  <a:pt x="2818993" y="1041501"/>
                </a:lnTo>
                <a:lnTo>
                  <a:pt x="2814815" y="1045667"/>
                </a:lnTo>
                <a:lnTo>
                  <a:pt x="2813774" y="1048169"/>
                </a:lnTo>
                <a:lnTo>
                  <a:pt x="2813774" y="1054061"/>
                </a:lnTo>
                <a:lnTo>
                  <a:pt x="2814815" y="1056563"/>
                </a:lnTo>
                <a:lnTo>
                  <a:pt x="2818993" y="1060729"/>
                </a:lnTo>
                <a:lnTo>
                  <a:pt x="2821508" y="1061770"/>
                </a:lnTo>
                <a:lnTo>
                  <a:pt x="2827401" y="1061770"/>
                </a:lnTo>
                <a:lnTo>
                  <a:pt x="2829928" y="1060729"/>
                </a:lnTo>
                <a:lnTo>
                  <a:pt x="2834094" y="1056563"/>
                </a:lnTo>
                <a:lnTo>
                  <a:pt x="2835135" y="1054061"/>
                </a:lnTo>
                <a:lnTo>
                  <a:pt x="2835135" y="1048169"/>
                </a:lnTo>
                <a:close/>
              </a:path>
              <a:path w="3243579" h="2200910">
                <a:moveTo>
                  <a:pt x="2835135" y="839457"/>
                </a:moveTo>
                <a:lnTo>
                  <a:pt x="2834094" y="836955"/>
                </a:lnTo>
                <a:lnTo>
                  <a:pt x="2829928" y="832789"/>
                </a:lnTo>
                <a:lnTo>
                  <a:pt x="2827401" y="831748"/>
                </a:lnTo>
                <a:lnTo>
                  <a:pt x="2821508" y="831748"/>
                </a:lnTo>
                <a:lnTo>
                  <a:pt x="2818993" y="832789"/>
                </a:lnTo>
                <a:lnTo>
                  <a:pt x="2814815" y="836955"/>
                </a:lnTo>
                <a:lnTo>
                  <a:pt x="2813774" y="839457"/>
                </a:lnTo>
                <a:lnTo>
                  <a:pt x="2813774" y="845362"/>
                </a:lnTo>
                <a:lnTo>
                  <a:pt x="2814815" y="847864"/>
                </a:lnTo>
                <a:lnTo>
                  <a:pt x="2818993" y="852030"/>
                </a:lnTo>
                <a:lnTo>
                  <a:pt x="2821508" y="853071"/>
                </a:lnTo>
                <a:lnTo>
                  <a:pt x="2827401" y="853071"/>
                </a:lnTo>
                <a:lnTo>
                  <a:pt x="2829928" y="852030"/>
                </a:lnTo>
                <a:lnTo>
                  <a:pt x="2834094" y="847864"/>
                </a:lnTo>
                <a:lnTo>
                  <a:pt x="2835135" y="845362"/>
                </a:lnTo>
                <a:lnTo>
                  <a:pt x="2835135" y="839457"/>
                </a:lnTo>
                <a:close/>
              </a:path>
              <a:path w="3243579" h="2200910">
                <a:moveTo>
                  <a:pt x="2835135" y="630758"/>
                </a:moveTo>
                <a:lnTo>
                  <a:pt x="2834094" y="628256"/>
                </a:lnTo>
                <a:lnTo>
                  <a:pt x="2829928" y="624090"/>
                </a:lnTo>
                <a:lnTo>
                  <a:pt x="2827401" y="623049"/>
                </a:lnTo>
                <a:lnTo>
                  <a:pt x="2821508" y="623049"/>
                </a:lnTo>
                <a:lnTo>
                  <a:pt x="2818993" y="624090"/>
                </a:lnTo>
                <a:lnTo>
                  <a:pt x="2814815" y="628256"/>
                </a:lnTo>
                <a:lnTo>
                  <a:pt x="2813774" y="630758"/>
                </a:lnTo>
                <a:lnTo>
                  <a:pt x="2813774" y="636651"/>
                </a:lnTo>
                <a:lnTo>
                  <a:pt x="2814815" y="639152"/>
                </a:lnTo>
                <a:lnTo>
                  <a:pt x="2818993" y="643318"/>
                </a:lnTo>
                <a:lnTo>
                  <a:pt x="2821508" y="644359"/>
                </a:lnTo>
                <a:lnTo>
                  <a:pt x="2827401" y="644359"/>
                </a:lnTo>
                <a:lnTo>
                  <a:pt x="2829928" y="643318"/>
                </a:lnTo>
                <a:lnTo>
                  <a:pt x="2834094" y="639152"/>
                </a:lnTo>
                <a:lnTo>
                  <a:pt x="2835135" y="636651"/>
                </a:lnTo>
                <a:lnTo>
                  <a:pt x="2835135" y="630758"/>
                </a:lnTo>
                <a:close/>
              </a:path>
              <a:path w="3243579" h="2200910">
                <a:moveTo>
                  <a:pt x="2933115" y="528218"/>
                </a:moveTo>
                <a:lnTo>
                  <a:pt x="2932709" y="527253"/>
                </a:lnTo>
                <a:lnTo>
                  <a:pt x="2931109" y="525653"/>
                </a:lnTo>
                <a:lnTo>
                  <a:pt x="2930144" y="525246"/>
                </a:lnTo>
                <a:lnTo>
                  <a:pt x="2927870" y="525246"/>
                </a:lnTo>
                <a:lnTo>
                  <a:pt x="2926905" y="525653"/>
                </a:lnTo>
                <a:lnTo>
                  <a:pt x="2925292" y="527253"/>
                </a:lnTo>
                <a:lnTo>
                  <a:pt x="2924899" y="528218"/>
                </a:lnTo>
                <a:lnTo>
                  <a:pt x="2924899" y="530479"/>
                </a:lnTo>
                <a:lnTo>
                  <a:pt x="2925292" y="531456"/>
                </a:lnTo>
                <a:lnTo>
                  <a:pt x="2926905" y="533057"/>
                </a:lnTo>
                <a:lnTo>
                  <a:pt x="2927870" y="533450"/>
                </a:lnTo>
                <a:lnTo>
                  <a:pt x="2930144" y="533450"/>
                </a:lnTo>
                <a:lnTo>
                  <a:pt x="2931109" y="533057"/>
                </a:lnTo>
                <a:lnTo>
                  <a:pt x="2932709" y="531456"/>
                </a:lnTo>
                <a:lnTo>
                  <a:pt x="2933115" y="530479"/>
                </a:lnTo>
                <a:lnTo>
                  <a:pt x="2933115" y="528218"/>
                </a:lnTo>
                <a:close/>
              </a:path>
              <a:path w="3243579" h="2200910">
                <a:moveTo>
                  <a:pt x="2936811" y="1779638"/>
                </a:moveTo>
                <a:lnTo>
                  <a:pt x="2936049" y="1777796"/>
                </a:lnTo>
                <a:lnTo>
                  <a:pt x="2933001" y="1774761"/>
                </a:lnTo>
                <a:lnTo>
                  <a:pt x="2931160" y="1773999"/>
                </a:lnTo>
                <a:lnTo>
                  <a:pt x="2926854" y="1773999"/>
                </a:lnTo>
                <a:lnTo>
                  <a:pt x="2925013" y="1774761"/>
                </a:lnTo>
                <a:lnTo>
                  <a:pt x="2921965" y="1777796"/>
                </a:lnTo>
                <a:lnTo>
                  <a:pt x="2921203" y="1779638"/>
                </a:lnTo>
                <a:lnTo>
                  <a:pt x="2921203" y="1783943"/>
                </a:lnTo>
                <a:lnTo>
                  <a:pt x="2921965" y="1785759"/>
                </a:lnTo>
                <a:lnTo>
                  <a:pt x="2925013" y="1788820"/>
                </a:lnTo>
                <a:lnTo>
                  <a:pt x="2926854" y="1789582"/>
                </a:lnTo>
                <a:lnTo>
                  <a:pt x="2931160" y="1789582"/>
                </a:lnTo>
                <a:lnTo>
                  <a:pt x="2933001" y="1788820"/>
                </a:lnTo>
                <a:lnTo>
                  <a:pt x="2936049" y="1785759"/>
                </a:lnTo>
                <a:lnTo>
                  <a:pt x="2936811" y="1783943"/>
                </a:lnTo>
                <a:lnTo>
                  <a:pt x="2936811" y="1779638"/>
                </a:lnTo>
                <a:close/>
              </a:path>
              <a:path w="3243579" h="2200910">
                <a:moveTo>
                  <a:pt x="2936811" y="1570926"/>
                </a:moveTo>
                <a:lnTo>
                  <a:pt x="2936049" y="1569085"/>
                </a:lnTo>
                <a:lnTo>
                  <a:pt x="2933001" y="1566049"/>
                </a:lnTo>
                <a:lnTo>
                  <a:pt x="2931160" y="1565287"/>
                </a:lnTo>
                <a:lnTo>
                  <a:pt x="2926854" y="1565287"/>
                </a:lnTo>
                <a:lnTo>
                  <a:pt x="2925013" y="1566049"/>
                </a:lnTo>
                <a:lnTo>
                  <a:pt x="2921965" y="1569085"/>
                </a:lnTo>
                <a:lnTo>
                  <a:pt x="2921203" y="1570926"/>
                </a:lnTo>
                <a:lnTo>
                  <a:pt x="2921203" y="1575231"/>
                </a:lnTo>
                <a:lnTo>
                  <a:pt x="2921965" y="1577060"/>
                </a:lnTo>
                <a:lnTo>
                  <a:pt x="2925013" y="1580121"/>
                </a:lnTo>
                <a:lnTo>
                  <a:pt x="2926854" y="1580870"/>
                </a:lnTo>
                <a:lnTo>
                  <a:pt x="2931160" y="1580870"/>
                </a:lnTo>
                <a:lnTo>
                  <a:pt x="2933001" y="1580121"/>
                </a:lnTo>
                <a:lnTo>
                  <a:pt x="2936049" y="1577060"/>
                </a:lnTo>
                <a:lnTo>
                  <a:pt x="2936811" y="1575231"/>
                </a:lnTo>
                <a:lnTo>
                  <a:pt x="2936811" y="1570926"/>
                </a:lnTo>
                <a:close/>
              </a:path>
              <a:path w="3243579" h="2200910">
                <a:moveTo>
                  <a:pt x="2936811" y="1362227"/>
                </a:moveTo>
                <a:lnTo>
                  <a:pt x="2936049" y="1360385"/>
                </a:lnTo>
                <a:lnTo>
                  <a:pt x="2933001" y="1357350"/>
                </a:lnTo>
                <a:lnTo>
                  <a:pt x="2931160" y="1356588"/>
                </a:lnTo>
                <a:lnTo>
                  <a:pt x="2926854" y="1356588"/>
                </a:lnTo>
                <a:lnTo>
                  <a:pt x="2925013" y="1357350"/>
                </a:lnTo>
                <a:lnTo>
                  <a:pt x="2921965" y="1360385"/>
                </a:lnTo>
                <a:lnTo>
                  <a:pt x="2921203" y="1362227"/>
                </a:lnTo>
                <a:lnTo>
                  <a:pt x="2921203" y="1366532"/>
                </a:lnTo>
                <a:lnTo>
                  <a:pt x="2921965" y="1368361"/>
                </a:lnTo>
                <a:lnTo>
                  <a:pt x="2925013" y="1371409"/>
                </a:lnTo>
                <a:lnTo>
                  <a:pt x="2926854" y="1372171"/>
                </a:lnTo>
                <a:lnTo>
                  <a:pt x="2931160" y="1372171"/>
                </a:lnTo>
                <a:lnTo>
                  <a:pt x="2933001" y="1371409"/>
                </a:lnTo>
                <a:lnTo>
                  <a:pt x="2936049" y="1368361"/>
                </a:lnTo>
                <a:lnTo>
                  <a:pt x="2936811" y="1366532"/>
                </a:lnTo>
                <a:lnTo>
                  <a:pt x="2936811" y="1362227"/>
                </a:lnTo>
                <a:close/>
              </a:path>
              <a:path w="3243579" h="2200910">
                <a:moveTo>
                  <a:pt x="2936811" y="1153312"/>
                </a:moveTo>
                <a:lnTo>
                  <a:pt x="2936049" y="1151470"/>
                </a:lnTo>
                <a:lnTo>
                  <a:pt x="2933001" y="1148435"/>
                </a:lnTo>
                <a:lnTo>
                  <a:pt x="2931160" y="1147673"/>
                </a:lnTo>
                <a:lnTo>
                  <a:pt x="2926854" y="1147673"/>
                </a:lnTo>
                <a:lnTo>
                  <a:pt x="2925013" y="1148435"/>
                </a:lnTo>
                <a:lnTo>
                  <a:pt x="2921965" y="1151470"/>
                </a:lnTo>
                <a:lnTo>
                  <a:pt x="2921203" y="1153312"/>
                </a:lnTo>
                <a:lnTo>
                  <a:pt x="2921203" y="1157617"/>
                </a:lnTo>
                <a:lnTo>
                  <a:pt x="2921965" y="1159446"/>
                </a:lnTo>
                <a:lnTo>
                  <a:pt x="2925013" y="1162494"/>
                </a:lnTo>
                <a:lnTo>
                  <a:pt x="2926854" y="1163256"/>
                </a:lnTo>
                <a:lnTo>
                  <a:pt x="2931160" y="1163256"/>
                </a:lnTo>
                <a:lnTo>
                  <a:pt x="2933001" y="1162494"/>
                </a:lnTo>
                <a:lnTo>
                  <a:pt x="2936049" y="1159446"/>
                </a:lnTo>
                <a:lnTo>
                  <a:pt x="2936811" y="1157617"/>
                </a:lnTo>
                <a:lnTo>
                  <a:pt x="2936811" y="1153312"/>
                </a:lnTo>
                <a:close/>
              </a:path>
              <a:path w="3243579" h="2200910">
                <a:moveTo>
                  <a:pt x="2936811" y="944613"/>
                </a:moveTo>
                <a:lnTo>
                  <a:pt x="2936049" y="942759"/>
                </a:lnTo>
                <a:lnTo>
                  <a:pt x="2933001" y="939736"/>
                </a:lnTo>
                <a:lnTo>
                  <a:pt x="2931160" y="938974"/>
                </a:lnTo>
                <a:lnTo>
                  <a:pt x="2926854" y="938974"/>
                </a:lnTo>
                <a:lnTo>
                  <a:pt x="2925013" y="939736"/>
                </a:lnTo>
                <a:lnTo>
                  <a:pt x="2921965" y="942759"/>
                </a:lnTo>
                <a:lnTo>
                  <a:pt x="2921203" y="944613"/>
                </a:lnTo>
                <a:lnTo>
                  <a:pt x="2921203" y="948918"/>
                </a:lnTo>
                <a:lnTo>
                  <a:pt x="2921965" y="950734"/>
                </a:lnTo>
                <a:lnTo>
                  <a:pt x="2925013" y="953795"/>
                </a:lnTo>
                <a:lnTo>
                  <a:pt x="2926854" y="954557"/>
                </a:lnTo>
                <a:lnTo>
                  <a:pt x="2931160" y="954557"/>
                </a:lnTo>
                <a:lnTo>
                  <a:pt x="2933001" y="953795"/>
                </a:lnTo>
                <a:lnTo>
                  <a:pt x="2936049" y="950734"/>
                </a:lnTo>
                <a:lnTo>
                  <a:pt x="2936811" y="948918"/>
                </a:lnTo>
                <a:lnTo>
                  <a:pt x="2936811" y="944613"/>
                </a:lnTo>
                <a:close/>
              </a:path>
              <a:path w="3243579" h="2200910">
                <a:moveTo>
                  <a:pt x="2936811" y="735901"/>
                </a:moveTo>
                <a:lnTo>
                  <a:pt x="2936049" y="734060"/>
                </a:lnTo>
                <a:lnTo>
                  <a:pt x="2933001" y="731024"/>
                </a:lnTo>
                <a:lnTo>
                  <a:pt x="2931160" y="730262"/>
                </a:lnTo>
                <a:lnTo>
                  <a:pt x="2926854" y="730262"/>
                </a:lnTo>
                <a:lnTo>
                  <a:pt x="2925013" y="731024"/>
                </a:lnTo>
                <a:lnTo>
                  <a:pt x="2921965" y="734085"/>
                </a:lnTo>
                <a:lnTo>
                  <a:pt x="2921203" y="735901"/>
                </a:lnTo>
                <a:lnTo>
                  <a:pt x="2921203" y="740206"/>
                </a:lnTo>
                <a:lnTo>
                  <a:pt x="2921965" y="742035"/>
                </a:lnTo>
                <a:lnTo>
                  <a:pt x="2925013" y="745083"/>
                </a:lnTo>
                <a:lnTo>
                  <a:pt x="2926854" y="745845"/>
                </a:lnTo>
                <a:lnTo>
                  <a:pt x="2931160" y="745845"/>
                </a:lnTo>
                <a:lnTo>
                  <a:pt x="2933001" y="745083"/>
                </a:lnTo>
                <a:lnTo>
                  <a:pt x="2936049" y="742035"/>
                </a:lnTo>
                <a:lnTo>
                  <a:pt x="2936811" y="740206"/>
                </a:lnTo>
                <a:lnTo>
                  <a:pt x="2936811" y="735901"/>
                </a:lnTo>
                <a:close/>
              </a:path>
              <a:path w="3243579" h="2200910">
                <a:moveTo>
                  <a:pt x="3038894" y="632460"/>
                </a:moveTo>
                <a:lnTo>
                  <a:pt x="3038449" y="631393"/>
                </a:lnTo>
                <a:lnTo>
                  <a:pt x="3036684" y="629627"/>
                </a:lnTo>
                <a:lnTo>
                  <a:pt x="3035617" y="629196"/>
                </a:lnTo>
                <a:lnTo>
                  <a:pt x="3033128" y="629196"/>
                </a:lnTo>
                <a:lnTo>
                  <a:pt x="3032061" y="629627"/>
                </a:lnTo>
                <a:lnTo>
                  <a:pt x="3030296" y="631393"/>
                </a:lnTo>
                <a:lnTo>
                  <a:pt x="3029851" y="632460"/>
                </a:lnTo>
                <a:lnTo>
                  <a:pt x="3029851" y="634961"/>
                </a:lnTo>
                <a:lnTo>
                  <a:pt x="3030296" y="636016"/>
                </a:lnTo>
                <a:lnTo>
                  <a:pt x="3032061" y="637781"/>
                </a:lnTo>
                <a:lnTo>
                  <a:pt x="3033128" y="638213"/>
                </a:lnTo>
                <a:lnTo>
                  <a:pt x="3035617" y="638213"/>
                </a:lnTo>
                <a:lnTo>
                  <a:pt x="3036684" y="637781"/>
                </a:lnTo>
                <a:lnTo>
                  <a:pt x="3038449" y="636016"/>
                </a:lnTo>
                <a:lnTo>
                  <a:pt x="3038894" y="634961"/>
                </a:lnTo>
                <a:lnTo>
                  <a:pt x="3038894" y="632460"/>
                </a:lnTo>
                <a:close/>
              </a:path>
              <a:path w="3243579" h="2200910">
                <a:moveTo>
                  <a:pt x="3039719" y="1884667"/>
                </a:moveTo>
                <a:lnTo>
                  <a:pt x="3039199" y="1883410"/>
                </a:lnTo>
                <a:lnTo>
                  <a:pt x="3037103" y="1881327"/>
                </a:lnTo>
                <a:lnTo>
                  <a:pt x="3035846" y="1880806"/>
                </a:lnTo>
                <a:lnTo>
                  <a:pt x="3032899" y="1880806"/>
                </a:lnTo>
                <a:lnTo>
                  <a:pt x="3031642" y="1881327"/>
                </a:lnTo>
                <a:lnTo>
                  <a:pt x="3029559" y="1883410"/>
                </a:lnTo>
                <a:lnTo>
                  <a:pt x="3029039" y="1884667"/>
                </a:lnTo>
                <a:lnTo>
                  <a:pt x="3029039" y="1887613"/>
                </a:lnTo>
                <a:lnTo>
                  <a:pt x="3029559" y="1888871"/>
                </a:lnTo>
                <a:lnTo>
                  <a:pt x="3031642" y="1890953"/>
                </a:lnTo>
                <a:lnTo>
                  <a:pt x="3032899" y="1891474"/>
                </a:lnTo>
                <a:lnTo>
                  <a:pt x="3035846" y="1891474"/>
                </a:lnTo>
                <a:lnTo>
                  <a:pt x="3037103" y="1890953"/>
                </a:lnTo>
                <a:lnTo>
                  <a:pt x="3039199" y="1888871"/>
                </a:lnTo>
                <a:lnTo>
                  <a:pt x="3039719" y="1887613"/>
                </a:lnTo>
                <a:lnTo>
                  <a:pt x="3039719" y="1884667"/>
                </a:lnTo>
                <a:close/>
              </a:path>
              <a:path w="3243579" h="2200910">
                <a:moveTo>
                  <a:pt x="3039719" y="1675955"/>
                </a:moveTo>
                <a:lnTo>
                  <a:pt x="3039199" y="1674710"/>
                </a:lnTo>
                <a:lnTo>
                  <a:pt x="3037103" y="1672615"/>
                </a:lnTo>
                <a:lnTo>
                  <a:pt x="3035846" y="1672107"/>
                </a:lnTo>
                <a:lnTo>
                  <a:pt x="3032899" y="1672107"/>
                </a:lnTo>
                <a:lnTo>
                  <a:pt x="3031642" y="1672615"/>
                </a:lnTo>
                <a:lnTo>
                  <a:pt x="3029559" y="1674710"/>
                </a:lnTo>
                <a:lnTo>
                  <a:pt x="3029039" y="1675955"/>
                </a:lnTo>
                <a:lnTo>
                  <a:pt x="3029039" y="1678914"/>
                </a:lnTo>
                <a:lnTo>
                  <a:pt x="3029559" y="1680159"/>
                </a:lnTo>
                <a:lnTo>
                  <a:pt x="3031642" y="1682254"/>
                </a:lnTo>
                <a:lnTo>
                  <a:pt x="3032899" y="1682762"/>
                </a:lnTo>
                <a:lnTo>
                  <a:pt x="3035846" y="1682762"/>
                </a:lnTo>
                <a:lnTo>
                  <a:pt x="3037103" y="1682254"/>
                </a:lnTo>
                <a:lnTo>
                  <a:pt x="3039199" y="1680159"/>
                </a:lnTo>
                <a:lnTo>
                  <a:pt x="3039719" y="1678914"/>
                </a:lnTo>
                <a:lnTo>
                  <a:pt x="3039719" y="1675955"/>
                </a:lnTo>
                <a:close/>
              </a:path>
              <a:path w="3243579" h="2200910">
                <a:moveTo>
                  <a:pt x="3039719" y="1467256"/>
                </a:moveTo>
                <a:lnTo>
                  <a:pt x="3039199" y="1465999"/>
                </a:lnTo>
                <a:lnTo>
                  <a:pt x="3037103" y="1463916"/>
                </a:lnTo>
                <a:lnTo>
                  <a:pt x="3035846" y="1463395"/>
                </a:lnTo>
                <a:lnTo>
                  <a:pt x="3032899" y="1463395"/>
                </a:lnTo>
                <a:lnTo>
                  <a:pt x="3031642" y="1463916"/>
                </a:lnTo>
                <a:lnTo>
                  <a:pt x="3029559" y="1465999"/>
                </a:lnTo>
                <a:lnTo>
                  <a:pt x="3029039" y="1467256"/>
                </a:lnTo>
                <a:lnTo>
                  <a:pt x="3029039" y="1470202"/>
                </a:lnTo>
                <a:lnTo>
                  <a:pt x="3029559" y="1471460"/>
                </a:lnTo>
                <a:lnTo>
                  <a:pt x="3031642" y="1473542"/>
                </a:lnTo>
                <a:lnTo>
                  <a:pt x="3032899" y="1474063"/>
                </a:lnTo>
                <a:lnTo>
                  <a:pt x="3035846" y="1474063"/>
                </a:lnTo>
                <a:lnTo>
                  <a:pt x="3037103" y="1473542"/>
                </a:lnTo>
                <a:lnTo>
                  <a:pt x="3039199" y="1471460"/>
                </a:lnTo>
                <a:lnTo>
                  <a:pt x="3039719" y="1470202"/>
                </a:lnTo>
                <a:lnTo>
                  <a:pt x="3039719" y="1467256"/>
                </a:lnTo>
                <a:close/>
              </a:path>
              <a:path w="3243579" h="2200910">
                <a:moveTo>
                  <a:pt x="3039719" y="1258341"/>
                </a:moveTo>
                <a:lnTo>
                  <a:pt x="3039199" y="1257096"/>
                </a:lnTo>
                <a:lnTo>
                  <a:pt x="3037103" y="1255001"/>
                </a:lnTo>
                <a:lnTo>
                  <a:pt x="3035846" y="1254493"/>
                </a:lnTo>
                <a:lnTo>
                  <a:pt x="3032899" y="1254493"/>
                </a:lnTo>
                <a:lnTo>
                  <a:pt x="3031642" y="1255001"/>
                </a:lnTo>
                <a:lnTo>
                  <a:pt x="3029559" y="1257096"/>
                </a:lnTo>
                <a:lnTo>
                  <a:pt x="3029039" y="1258341"/>
                </a:lnTo>
                <a:lnTo>
                  <a:pt x="3029039" y="1261300"/>
                </a:lnTo>
                <a:lnTo>
                  <a:pt x="3029559" y="1262545"/>
                </a:lnTo>
                <a:lnTo>
                  <a:pt x="3031642" y="1264640"/>
                </a:lnTo>
                <a:lnTo>
                  <a:pt x="3032899" y="1265148"/>
                </a:lnTo>
                <a:lnTo>
                  <a:pt x="3035846" y="1265148"/>
                </a:lnTo>
                <a:lnTo>
                  <a:pt x="3037103" y="1264640"/>
                </a:lnTo>
                <a:lnTo>
                  <a:pt x="3039199" y="1262545"/>
                </a:lnTo>
                <a:lnTo>
                  <a:pt x="3039719" y="1261300"/>
                </a:lnTo>
                <a:lnTo>
                  <a:pt x="3039719" y="1258341"/>
                </a:lnTo>
                <a:close/>
              </a:path>
              <a:path w="3243579" h="2200910">
                <a:moveTo>
                  <a:pt x="3039719" y="1049642"/>
                </a:moveTo>
                <a:lnTo>
                  <a:pt x="3039199" y="1048385"/>
                </a:lnTo>
                <a:lnTo>
                  <a:pt x="3037103" y="1046302"/>
                </a:lnTo>
                <a:lnTo>
                  <a:pt x="3035846" y="1045781"/>
                </a:lnTo>
                <a:lnTo>
                  <a:pt x="3032899" y="1045781"/>
                </a:lnTo>
                <a:lnTo>
                  <a:pt x="3031642" y="1046302"/>
                </a:lnTo>
                <a:lnTo>
                  <a:pt x="3029559" y="1048385"/>
                </a:lnTo>
                <a:lnTo>
                  <a:pt x="3029039" y="1049642"/>
                </a:lnTo>
                <a:lnTo>
                  <a:pt x="3029039" y="1052588"/>
                </a:lnTo>
                <a:lnTo>
                  <a:pt x="3029559" y="1053846"/>
                </a:lnTo>
                <a:lnTo>
                  <a:pt x="3031642" y="1055928"/>
                </a:lnTo>
                <a:lnTo>
                  <a:pt x="3032899" y="1056449"/>
                </a:lnTo>
                <a:lnTo>
                  <a:pt x="3035846" y="1056449"/>
                </a:lnTo>
                <a:lnTo>
                  <a:pt x="3037103" y="1055928"/>
                </a:lnTo>
                <a:lnTo>
                  <a:pt x="3039199" y="1053846"/>
                </a:lnTo>
                <a:lnTo>
                  <a:pt x="3039719" y="1052588"/>
                </a:lnTo>
                <a:lnTo>
                  <a:pt x="3039719" y="1049642"/>
                </a:lnTo>
                <a:close/>
              </a:path>
              <a:path w="3243579" h="2200910">
                <a:moveTo>
                  <a:pt x="3039719" y="840930"/>
                </a:moveTo>
                <a:lnTo>
                  <a:pt x="3039199" y="839685"/>
                </a:lnTo>
                <a:lnTo>
                  <a:pt x="3037103" y="837590"/>
                </a:lnTo>
                <a:lnTo>
                  <a:pt x="3035846" y="837082"/>
                </a:lnTo>
                <a:lnTo>
                  <a:pt x="3032899" y="837082"/>
                </a:lnTo>
                <a:lnTo>
                  <a:pt x="3031642" y="837590"/>
                </a:lnTo>
                <a:lnTo>
                  <a:pt x="3029559" y="839685"/>
                </a:lnTo>
                <a:lnTo>
                  <a:pt x="3029039" y="840930"/>
                </a:lnTo>
                <a:lnTo>
                  <a:pt x="3029039" y="843889"/>
                </a:lnTo>
                <a:lnTo>
                  <a:pt x="3029559" y="845134"/>
                </a:lnTo>
                <a:lnTo>
                  <a:pt x="3031642" y="847229"/>
                </a:lnTo>
                <a:lnTo>
                  <a:pt x="3032899" y="847737"/>
                </a:lnTo>
                <a:lnTo>
                  <a:pt x="3035846" y="847737"/>
                </a:lnTo>
                <a:lnTo>
                  <a:pt x="3037103" y="847229"/>
                </a:lnTo>
                <a:lnTo>
                  <a:pt x="3039199" y="845134"/>
                </a:lnTo>
                <a:lnTo>
                  <a:pt x="3039719" y="843889"/>
                </a:lnTo>
                <a:lnTo>
                  <a:pt x="3039719" y="840930"/>
                </a:lnTo>
                <a:close/>
              </a:path>
              <a:path w="3243579" h="2200910">
                <a:moveTo>
                  <a:pt x="3139948" y="1779879"/>
                </a:moveTo>
                <a:lnTo>
                  <a:pt x="3138995" y="1778914"/>
                </a:lnTo>
                <a:lnTo>
                  <a:pt x="3135160" y="1778914"/>
                </a:lnTo>
                <a:lnTo>
                  <a:pt x="3134195" y="1779879"/>
                </a:lnTo>
                <a:lnTo>
                  <a:pt x="3134195" y="1783689"/>
                </a:lnTo>
                <a:lnTo>
                  <a:pt x="3135160" y="1784654"/>
                </a:lnTo>
                <a:lnTo>
                  <a:pt x="3138995" y="1784654"/>
                </a:lnTo>
                <a:lnTo>
                  <a:pt x="3139948" y="1783689"/>
                </a:lnTo>
                <a:lnTo>
                  <a:pt x="3139948" y="1779879"/>
                </a:lnTo>
                <a:close/>
              </a:path>
              <a:path w="3243579" h="2200910">
                <a:moveTo>
                  <a:pt x="3139948" y="1153566"/>
                </a:moveTo>
                <a:lnTo>
                  <a:pt x="3138995" y="1152601"/>
                </a:lnTo>
                <a:lnTo>
                  <a:pt x="3135160" y="1152601"/>
                </a:lnTo>
                <a:lnTo>
                  <a:pt x="3134195" y="1153566"/>
                </a:lnTo>
                <a:lnTo>
                  <a:pt x="3134207" y="1157376"/>
                </a:lnTo>
                <a:lnTo>
                  <a:pt x="3135160" y="1158341"/>
                </a:lnTo>
                <a:lnTo>
                  <a:pt x="3138982" y="1158341"/>
                </a:lnTo>
                <a:lnTo>
                  <a:pt x="3139948" y="1157376"/>
                </a:lnTo>
                <a:lnTo>
                  <a:pt x="3139948" y="1153566"/>
                </a:lnTo>
                <a:close/>
              </a:path>
              <a:path w="3243579" h="2200910">
                <a:moveTo>
                  <a:pt x="3139948" y="736155"/>
                </a:moveTo>
                <a:lnTo>
                  <a:pt x="3138995" y="735190"/>
                </a:lnTo>
                <a:lnTo>
                  <a:pt x="3135160" y="735190"/>
                </a:lnTo>
                <a:lnTo>
                  <a:pt x="3134195" y="736155"/>
                </a:lnTo>
                <a:lnTo>
                  <a:pt x="3134195" y="739965"/>
                </a:lnTo>
                <a:lnTo>
                  <a:pt x="3135160" y="740930"/>
                </a:lnTo>
                <a:lnTo>
                  <a:pt x="3138995" y="740930"/>
                </a:lnTo>
                <a:lnTo>
                  <a:pt x="3139948" y="739965"/>
                </a:lnTo>
                <a:lnTo>
                  <a:pt x="3139948" y="736155"/>
                </a:lnTo>
                <a:close/>
              </a:path>
              <a:path w="3243579" h="2200910">
                <a:moveTo>
                  <a:pt x="3140976" y="1571180"/>
                </a:moveTo>
                <a:lnTo>
                  <a:pt x="3140024" y="1570215"/>
                </a:lnTo>
                <a:lnTo>
                  <a:pt x="3136188" y="1570215"/>
                </a:lnTo>
                <a:lnTo>
                  <a:pt x="3135223" y="1571180"/>
                </a:lnTo>
                <a:lnTo>
                  <a:pt x="3135223" y="1574990"/>
                </a:lnTo>
                <a:lnTo>
                  <a:pt x="3136188" y="1575955"/>
                </a:lnTo>
                <a:lnTo>
                  <a:pt x="3140024" y="1575955"/>
                </a:lnTo>
                <a:lnTo>
                  <a:pt x="3140976" y="1574990"/>
                </a:lnTo>
                <a:lnTo>
                  <a:pt x="3140976" y="1571180"/>
                </a:lnTo>
                <a:close/>
              </a:path>
              <a:path w="3243579" h="2200910">
                <a:moveTo>
                  <a:pt x="3140976" y="1362468"/>
                </a:moveTo>
                <a:lnTo>
                  <a:pt x="3140024" y="1361503"/>
                </a:lnTo>
                <a:lnTo>
                  <a:pt x="3136188" y="1361503"/>
                </a:lnTo>
                <a:lnTo>
                  <a:pt x="3135223" y="1362468"/>
                </a:lnTo>
                <a:lnTo>
                  <a:pt x="3135223" y="1366278"/>
                </a:lnTo>
                <a:lnTo>
                  <a:pt x="3136188" y="1367243"/>
                </a:lnTo>
                <a:lnTo>
                  <a:pt x="3140024" y="1367243"/>
                </a:lnTo>
                <a:lnTo>
                  <a:pt x="3140976" y="1366278"/>
                </a:lnTo>
                <a:lnTo>
                  <a:pt x="3140976" y="1362468"/>
                </a:lnTo>
                <a:close/>
              </a:path>
              <a:path w="3243579" h="2200910">
                <a:moveTo>
                  <a:pt x="3140976" y="944854"/>
                </a:moveTo>
                <a:lnTo>
                  <a:pt x="3140024" y="943889"/>
                </a:lnTo>
                <a:lnTo>
                  <a:pt x="3136188" y="943889"/>
                </a:lnTo>
                <a:lnTo>
                  <a:pt x="3135223" y="944854"/>
                </a:lnTo>
                <a:lnTo>
                  <a:pt x="3135223" y="948664"/>
                </a:lnTo>
                <a:lnTo>
                  <a:pt x="3136188" y="949629"/>
                </a:lnTo>
                <a:lnTo>
                  <a:pt x="3140024" y="949629"/>
                </a:lnTo>
                <a:lnTo>
                  <a:pt x="3140976" y="948664"/>
                </a:lnTo>
                <a:lnTo>
                  <a:pt x="3140976" y="944854"/>
                </a:lnTo>
                <a:close/>
              </a:path>
              <a:path w="3243579" h="2200910">
                <a:moveTo>
                  <a:pt x="3243465" y="1676882"/>
                </a:moveTo>
                <a:lnTo>
                  <a:pt x="3243199" y="1676615"/>
                </a:lnTo>
                <a:lnTo>
                  <a:pt x="3242106" y="1676615"/>
                </a:lnTo>
                <a:lnTo>
                  <a:pt x="3241827" y="1676882"/>
                </a:lnTo>
                <a:lnTo>
                  <a:pt x="3241827" y="1677987"/>
                </a:lnTo>
                <a:lnTo>
                  <a:pt x="3242106" y="1678254"/>
                </a:lnTo>
                <a:lnTo>
                  <a:pt x="3243199" y="1678254"/>
                </a:lnTo>
                <a:lnTo>
                  <a:pt x="3243465" y="1677987"/>
                </a:lnTo>
                <a:lnTo>
                  <a:pt x="3243465" y="1676882"/>
                </a:lnTo>
                <a:close/>
              </a:path>
              <a:path w="3243579" h="2200910">
                <a:moveTo>
                  <a:pt x="3243465" y="1259268"/>
                </a:moveTo>
                <a:lnTo>
                  <a:pt x="3243199" y="1259001"/>
                </a:lnTo>
                <a:lnTo>
                  <a:pt x="3242106" y="1259001"/>
                </a:lnTo>
                <a:lnTo>
                  <a:pt x="3241827" y="1259268"/>
                </a:lnTo>
                <a:lnTo>
                  <a:pt x="3241827" y="1260373"/>
                </a:lnTo>
                <a:lnTo>
                  <a:pt x="3242106" y="1260640"/>
                </a:lnTo>
                <a:lnTo>
                  <a:pt x="3243199" y="1260640"/>
                </a:lnTo>
                <a:lnTo>
                  <a:pt x="3243465" y="1260373"/>
                </a:lnTo>
                <a:lnTo>
                  <a:pt x="3243465" y="1259268"/>
                </a:lnTo>
                <a:close/>
              </a:path>
              <a:path w="3243579" h="2200910">
                <a:moveTo>
                  <a:pt x="3243465" y="841857"/>
                </a:moveTo>
                <a:lnTo>
                  <a:pt x="3243199" y="841590"/>
                </a:lnTo>
                <a:lnTo>
                  <a:pt x="3242106" y="841590"/>
                </a:lnTo>
                <a:lnTo>
                  <a:pt x="3241827" y="841857"/>
                </a:lnTo>
                <a:lnTo>
                  <a:pt x="3241827" y="842962"/>
                </a:lnTo>
                <a:lnTo>
                  <a:pt x="3242106" y="843229"/>
                </a:lnTo>
                <a:lnTo>
                  <a:pt x="3243199" y="843229"/>
                </a:lnTo>
                <a:lnTo>
                  <a:pt x="3243465" y="842962"/>
                </a:lnTo>
                <a:lnTo>
                  <a:pt x="3243465" y="84185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03829" y="5446813"/>
            <a:ext cx="534035" cy="528955"/>
          </a:xfrm>
          <a:custGeom>
            <a:avLst/>
            <a:gdLst/>
            <a:ahLst/>
            <a:cxnLst/>
            <a:rect l="l" t="t" r="r" b="b"/>
            <a:pathLst>
              <a:path w="534035" h="528954">
                <a:moveTo>
                  <a:pt x="18084" y="316255"/>
                </a:moveTo>
                <a:lnTo>
                  <a:pt x="17348" y="314312"/>
                </a:lnTo>
                <a:lnTo>
                  <a:pt x="14439" y="310934"/>
                </a:lnTo>
                <a:lnTo>
                  <a:pt x="12611" y="309905"/>
                </a:lnTo>
                <a:lnTo>
                  <a:pt x="7810" y="309448"/>
                </a:lnTo>
                <a:lnTo>
                  <a:pt x="4152" y="310781"/>
                </a:lnTo>
                <a:lnTo>
                  <a:pt x="1371" y="313537"/>
                </a:lnTo>
                <a:lnTo>
                  <a:pt x="0" y="317182"/>
                </a:lnTo>
                <a:lnTo>
                  <a:pt x="279" y="321056"/>
                </a:lnTo>
                <a:lnTo>
                  <a:pt x="2146" y="324485"/>
                </a:lnTo>
                <a:lnTo>
                  <a:pt x="5283" y="326796"/>
                </a:lnTo>
                <a:lnTo>
                  <a:pt x="9093" y="327621"/>
                </a:lnTo>
                <a:lnTo>
                  <a:pt x="12611" y="327088"/>
                </a:lnTo>
                <a:lnTo>
                  <a:pt x="14439" y="326059"/>
                </a:lnTo>
                <a:lnTo>
                  <a:pt x="17348" y="322681"/>
                </a:lnTo>
                <a:lnTo>
                  <a:pt x="18084" y="320725"/>
                </a:lnTo>
                <a:lnTo>
                  <a:pt x="18084" y="316255"/>
                </a:lnTo>
                <a:close/>
              </a:path>
              <a:path w="534035" h="528954">
                <a:moveTo>
                  <a:pt x="118643" y="421919"/>
                </a:moveTo>
                <a:lnTo>
                  <a:pt x="118287" y="421068"/>
                </a:lnTo>
                <a:lnTo>
                  <a:pt x="116840" y="419633"/>
                </a:lnTo>
                <a:lnTo>
                  <a:pt x="115963" y="419265"/>
                </a:lnTo>
                <a:lnTo>
                  <a:pt x="113931" y="419265"/>
                </a:lnTo>
                <a:lnTo>
                  <a:pt x="113055" y="419633"/>
                </a:lnTo>
                <a:lnTo>
                  <a:pt x="111607" y="421068"/>
                </a:lnTo>
                <a:lnTo>
                  <a:pt x="111252" y="421919"/>
                </a:lnTo>
                <a:lnTo>
                  <a:pt x="111252" y="423976"/>
                </a:lnTo>
                <a:lnTo>
                  <a:pt x="111607" y="424840"/>
                </a:lnTo>
                <a:lnTo>
                  <a:pt x="113055" y="426275"/>
                </a:lnTo>
                <a:lnTo>
                  <a:pt x="113931" y="426643"/>
                </a:lnTo>
                <a:lnTo>
                  <a:pt x="115963" y="426643"/>
                </a:lnTo>
                <a:lnTo>
                  <a:pt x="116840" y="426275"/>
                </a:lnTo>
                <a:lnTo>
                  <a:pt x="118287" y="424840"/>
                </a:lnTo>
                <a:lnTo>
                  <a:pt x="118643" y="423976"/>
                </a:lnTo>
                <a:lnTo>
                  <a:pt x="118643" y="421919"/>
                </a:lnTo>
                <a:close/>
              </a:path>
              <a:path w="534035" h="528954">
                <a:moveTo>
                  <a:pt x="125628" y="211086"/>
                </a:moveTo>
                <a:lnTo>
                  <a:pt x="124587" y="208584"/>
                </a:lnTo>
                <a:lnTo>
                  <a:pt x="120421" y="204419"/>
                </a:lnTo>
                <a:lnTo>
                  <a:pt x="117894" y="203377"/>
                </a:lnTo>
                <a:lnTo>
                  <a:pt x="112001" y="203377"/>
                </a:lnTo>
                <a:lnTo>
                  <a:pt x="109486" y="204419"/>
                </a:lnTo>
                <a:lnTo>
                  <a:pt x="105308" y="208584"/>
                </a:lnTo>
                <a:lnTo>
                  <a:pt x="104267" y="211086"/>
                </a:lnTo>
                <a:lnTo>
                  <a:pt x="104267" y="216992"/>
                </a:lnTo>
                <a:lnTo>
                  <a:pt x="105308" y="219494"/>
                </a:lnTo>
                <a:lnTo>
                  <a:pt x="109486" y="223659"/>
                </a:lnTo>
                <a:lnTo>
                  <a:pt x="112001" y="224701"/>
                </a:lnTo>
                <a:lnTo>
                  <a:pt x="117894" y="224701"/>
                </a:lnTo>
                <a:lnTo>
                  <a:pt x="120421" y="223659"/>
                </a:lnTo>
                <a:lnTo>
                  <a:pt x="124587" y="219494"/>
                </a:lnTo>
                <a:lnTo>
                  <a:pt x="125628" y="216992"/>
                </a:lnTo>
                <a:lnTo>
                  <a:pt x="125628" y="211086"/>
                </a:lnTo>
                <a:close/>
              </a:path>
              <a:path w="534035" h="528954">
                <a:moveTo>
                  <a:pt x="227304" y="107530"/>
                </a:moveTo>
                <a:lnTo>
                  <a:pt x="226542" y="105689"/>
                </a:lnTo>
                <a:lnTo>
                  <a:pt x="223494" y="102654"/>
                </a:lnTo>
                <a:lnTo>
                  <a:pt x="221653" y="101892"/>
                </a:lnTo>
                <a:lnTo>
                  <a:pt x="217347" y="101892"/>
                </a:lnTo>
                <a:lnTo>
                  <a:pt x="215506" y="102654"/>
                </a:lnTo>
                <a:lnTo>
                  <a:pt x="212458" y="105689"/>
                </a:lnTo>
                <a:lnTo>
                  <a:pt x="211696" y="107530"/>
                </a:lnTo>
                <a:lnTo>
                  <a:pt x="211696" y="111836"/>
                </a:lnTo>
                <a:lnTo>
                  <a:pt x="212458" y="113665"/>
                </a:lnTo>
                <a:lnTo>
                  <a:pt x="215506" y="116713"/>
                </a:lnTo>
                <a:lnTo>
                  <a:pt x="217347" y="117475"/>
                </a:lnTo>
                <a:lnTo>
                  <a:pt x="221653" y="117475"/>
                </a:lnTo>
                <a:lnTo>
                  <a:pt x="223494" y="116713"/>
                </a:lnTo>
                <a:lnTo>
                  <a:pt x="226542" y="113665"/>
                </a:lnTo>
                <a:lnTo>
                  <a:pt x="227304" y="111836"/>
                </a:lnTo>
                <a:lnTo>
                  <a:pt x="227304" y="107530"/>
                </a:lnTo>
                <a:close/>
              </a:path>
              <a:path w="534035" h="528954">
                <a:moveTo>
                  <a:pt x="227317" y="316509"/>
                </a:moveTo>
                <a:lnTo>
                  <a:pt x="226568" y="314655"/>
                </a:lnTo>
                <a:lnTo>
                  <a:pt x="223507" y="311581"/>
                </a:lnTo>
                <a:lnTo>
                  <a:pt x="221665" y="310807"/>
                </a:lnTo>
                <a:lnTo>
                  <a:pt x="217385" y="310807"/>
                </a:lnTo>
                <a:lnTo>
                  <a:pt x="215569" y="311543"/>
                </a:lnTo>
                <a:lnTo>
                  <a:pt x="212534" y="314502"/>
                </a:lnTo>
                <a:lnTo>
                  <a:pt x="211747" y="316280"/>
                </a:lnTo>
                <a:lnTo>
                  <a:pt x="211632" y="320560"/>
                </a:lnTo>
                <a:lnTo>
                  <a:pt x="212356" y="322414"/>
                </a:lnTo>
                <a:lnTo>
                  <a:pt x="215353" y="325551"/>
                </a:lnTo>
                <a:lnTo>
                  <a:pt x="217182" y="326351"/>
                </a:lnTo>
                <a:lnTo>
                  <a:pt x="221526" y="326428"/>
                </a:lnTo>
                <a:lnTo>
                  <a:pt x="223380" y="325691"/>
                </a:lnTo>
                <a:lnTo>
                  <a:pt x="226491" y="322681"/>
                </a:lnTo>
                <a:lnTo>
                  <a:pt x="227279" y="320827"/>
                </a:lnTo>
                <a:lnTo>
                  <a:pt x="227317" y="316509"/>
                </a:lnTo>
                <a:close/>
              </a:path>
              <a:path w="534035" h="528954">
                <a:moveTo>
                  <a:pt x="330212" y="421474"/>
                </a:moveTo>
                <a:lnTo>
                  <a:pt x="329692" y="420217"/>
                </a:lnTo>
                <a:lnTo>
                  <a:pt x="327596" y="418134"/>
                </a:lnTo>
                <a:lnTo>
                  <a:pt x="326339" y="417614"/>
                </a:lnTo>
                <a:lnTo>
                  <a:pt x="323392" y="417614"/>
                </a:lnTo>
                <a:lnTo>
                  <a:pt x="322135" y="418134"/>
                </a:lnTo>
                <a:lnTo>
                  <a:pt x="320052" y="420217"/>
                </a:lnTo>
                <a:lnTo>
                  <a:pt x="319532" y="421474"/>
                </a:lnTo>
                <a:lnTo>
                  <a:pt x="319532" y="424421"/>
                </a:lnTo>
                <a:lnTo>
                  <a:pt x="320052" y="425678"/>
                </a:lnTo>
                <a:lnTo>
                  <a:pt x="322135" y="427761"/>
                </a:lnTo>
                <a:lnTo>
                  <a:pt x="323392" y="428282"/>
                </a:lnTo>
                <a:lnTo>
                  <a:pt x="326339" y="428282"/>
                </a:lnTo>
                <a:lnTo>
                  <a:pt x="327596" y="427761"/>
                </a:lnTo>
                <a:lnTo>
                  <a:pt x="329692" y="425678"/>
                </a:lnTo>
                <a:lnTo>
                  <a:pt x="330212" y="424421"/>
                </a:lnTo>
                <a:lnTo>
                  <a:pt x="330212" y="421474"/>
                </a:lnTo>
                <a:close/>
              </a:path>
              <a:path w="534035" h="528954">
                <a:moveTo>
                  <a:pt x="330212" y="212559"/>
                </a:moveTo>
                <a:lnTo>
                  <a:pt x="329692" y="211315"/>
                </a:lnTo>
                <a:lnTo>
                  <a:pt x="327596" y="209219"/>
                </a:lnTo>
                <a:lnTo>
                  <a:pt x="326339" y="208711"/>
                </a:lnTo>
                <a:lnTo>
                  <a:pt x="323392" y="208711"/>
                </a:lnTo>
                <a:lnTo>
                  <a:pt x="322135" y="209219"/>
                </a:lnTo>
                <a:lnTo>
                  <a:pt x="320052" y="211315"/>
                </a:lnTo>
                <a:lnTo>
                  <a:pt x="319532" y="212559"/>
                </a:lnTo>
                <a:lnTo>
                  <a:pt x="319532" y="215519"/>
                </a:lnTo>
                <a:lnTo>
                  <a:pt x="320052" y="216763"/>
                </a:lnTo>
                <a:lnTo>
                  <a:pt x="322135" y="218859"/>
                </a:lnTo>
                <a:lnTo>
                  <a:pt x="323392" y="219367"/>
                </a:lnTo>
                <a:lnTo>
                  <a:pt x="326339" y="219367"/>
                </a:lnTo>
                <a:lnTo>
                  <a:pt x="327596" y="218859"/>
                </a:lnTo>
                <a:lnTo>
                  <a:pt x="329692" y="216763"/>
                </a:lnTo>
                <a:lnTo>
                  <a:pt x="330212" y="215519"/>
                </a:lnTo>
                <a:lnTo>
                  <a:pt x="330212" y="212559"/>
                </a:lnTo>
                <a:close/>
              </a:path>
              <a:path w="534035" h="528954">
                <a:moveTo>
                  <a:pt x="330212" y="3860"/>
                </a:moveTo>
                <a:lnTo>
                  <a:pt x="329692" y="2603"/>
                </a:lnTo>
                <a:lnTo>
                  <a:pt x="327596" y="520"/>
                </a:lnTo>
                <a:lnTo>
                  <a:pt x="326339" y="0"/>
                </a:lnTo>
                <a:lnTo>
                  <a:pt x="323392" y="0"/>
                </a:lnTo>
                <a:lnTo>
                  <a:pt x="322135" y="520"/>
                </a:lnTo>
                <a:lnTo>
                  <a:pt x="320052" y="2603"/>
                </a:lnTo>
                <a:lnTo>
                  <a:pt x="319532" y="3860"/>
                </a:lnTo>
                <a:lnTo>
                  <a:pt x="319532" y="6807"/>
                </a:lnTo>
                <a:lnTo>
                  <a:pt x="320052" y="8064"/>
                </a:lnTo>
                <a:lnTo>
                  <a:pt x="322135" y="10147"/>
                </a:lnTo>
                <a:lnTo>
                  <a:pt x="323392" y="10668"/>
                </a:lnTo>
                <a:lnTo>
                  <a:pt x="326339" y="10668"/>
                </a:lnTo>
                <a:lnTo>
                  <a:pt x="327596" y="10147"/>
                </a:lnTo>
                <a:lnTo>
                  <a:pt x="329692" y="8064"/>
                </a:lnTo>
                <a:lnTo>
                  <a:pt x="330212" y="6807"/>
                </a:lnTo>
                <a:lnTo>
                  <a:pt x="330212" y="3860"/>
                </a:lnTo>
                <a:close/>
              </a:path>
              <a:path w="534035" h="528954">
                <a:moveTo>
                  <a:pt x="429615" y="525310"/>
                </a:moveTo>
                <a:lnTo>
                  <a:pt x="428942" y="524637"/>
                </a:lnTo>
                <a:lnTo>
                  <a:pt x="427570" y="524637"/>
                </a:lnTo>
                <a:lnTo>
                  <a:pt x="426974" y="524573"/>
                </a:lnTo>
                <a:lnTo>
                  <a:pt x="426466" y="524738"/>
                </a:lnTo>
                <a:lnTo>
                  <a:pt x="425615" y="525576"/>
                </a:lnTo>
                <a:lnTo>
                  <a:pt x="425450" y="526097"/>
                </a:lnTo>
                <a:lnTo>
                  <a:pt x="425513" y="526681"/>
                </a:lnTo>
                <a:lnTo>
                  <a:pt x="425513" y="528066"/>
                </a:lnTo>
                <a:lnTo>
                  <a:pt x="426199" y="528739"/>
                </a:lnTo>
                <a:lnTo>
                  <a:pt x="427570" y="528739"/>
                </a:lnTo>
                <a:lnTo>
                  <a:pt x="428828" y="528637"/>
                </a:lnTo>
                <a:lnTo>
                  <a:pt x="429514" y="527939"/>
                </a:lnTo>
                <a:lnTo>
                  <a:pt x="429615" y="526681"/>
                </a:lnTo>
                <a:lnTo>
                  <a:pt x="429615" y="525310"/>
                </a:lnTo>
                <a:close/>
              </a:path>
              <a:path w="534035" h="528954">
                <a:moveTo>
                  <a:pt x="430441" y="317614"/>
                </a:moveTo>
                <a:lnTo>
                  <a:pt x="430161" y="316953"/>
                </a:lnTo>
                <a:lnTo>
                  <a:pt x="429018" y="315912"/>
                </a:lnTo>
                <a:lnTo>
                  <a:pt x="428345" y="315671"/>
                </a:lnTo>
                <a:lnTo>
                  <a:pt x="427570" y="315722"/>
                </a:lnTo>
                <a:lnTo>
                  <a:pt x="426796" y="315671"/>
                </a:lnTo>
                <a:lnTo>
                  <a:pt x="426110" y="315912"/>
                </a:lnTo>
                <a:lnTo>
                  <a:pt x="424967" y="316953"/>
                </a:lnTo>
                <a:lnTo>
                  <a:pt x="424688" y="317614"/>
                </a:lnTo>
                <a:lnTo>
                  <a:pt x="424700" y="320294"/>
                </a:lnTo>
                <a:lnTo>
                  <a:pt x="425653" y="321259"/>
                </a:lnTo>
                <a:lnTo>
                  <a:pt x="429475" y="321259"/>
                </a:lnTo>
                <a:lnTo>
                  <a:pt x="430441" y="320294"/>
                </a:lnTo>
                <a:lnTo>
                  <a:pt x="430441" y="317614"/>
                </a:lnTo>
                <a:close/>
              </a:path>
              <a:path w="534035" h="528954">
                <a:moveTo>
                  <a:pt x="431469" y="107784"/>
                </a:moveTo>
                <a:lnTo>
                  <a:pt x="430517" y="106819"/>
                </a:lnTo>
                <a:lnTo>
                  <a:pt x="426681" y="106819"/>
                </a:lnTo>
                <a:lnTo>
                  <a:pt x="425716" y="107784"/>
                </a:lnTo>
                <a:lnTo>
                  <a:pt x="425716" y="111594"/>
                </a:lnTo>
                <a:lnTo>
                  <a:pt x="426681" y="112560"/>
                </a:lnTo>
                <a:lnTo>
                  <a:pt x="430517" y="112560"/>
                </a:lnTo>
                <a:lnTo>
                  <a:pt x="431469" y="111594"/>
                </a:lnTo>
                <a:lnTo>
                  <a:pt x="431469" y="107784"/>
                </a:lnTo>
                <a:close/>
              </a:path>
              <a:path w="534035" h="528954">
                <a:moveTo>
                  <a:pt x="533958" y="422402"/>
                </a:moveTo>
                <a:lnTo>
                  <a:pt x="533692" y="422135"/>
                </a:lnTo>
                <a:lnTo>
                  <a:pt x="532599" y="422135"/>
                </a:lnTo>
                <a:lnTo>
                  <a:pt x="532320" y="422402"/>
                </a:lnTo>
                <a:lnTo>
                  <a:pt x="532320" y="423506"/>
                </a:lnTo>
                <a:lnTo>
                  <a:pt x="532599" y="423773"/>
                </a:lnTo>
                <a:lnTo>
                  <a:pt x="533692" y="423773"/>
                </a:lnTo>
                <a:lnTo>
                  <a:pt x="533958" y="423506"/>
                </a:lnTo>
                <a:lnTo>
                  <a:pt x="533958" y="422402"/>
                </a:lnTo>
                <a:close/>
              </a:path>
              <a:path w="534035" h="528954">
                <a:moveTo>
                  <a:pt x="533958" y="4775"/>
                </a:moveTo>
                <a:lnTo>
                  <a:pt x="533692" y="4508"/>
                </a:lnTo>
                <a:lnTo>
                  <a:pt x="532599" y="4508"/>
                </a:lnTo>
                <a:lnTo>
                  <a:pt x="532320" y="4775"/>
                </a:lnTo>
                <a:lnTo>
                  <a:pt x="532320" y="5892"/>
                </a:lnTo>
                <a:lnTo>
                  <a:pt x="532599" y="6159"/>
                </a:lnTo>
                <a:lnTo>
                  <a:pt x="533692" y="6159"/>
                </a:lnTo>
                <a:lnTo>
                  <a:pt x="533958" y="5892"/>
                </a:lnTo>
                <a:lnTo>
                  <a:pt x="533958" y="47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9311688"/>
            <a:ext cx="2431702" cy="1375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303119" y="1046147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782" y="5346"/>
                </a:moveTo>
                <a:lnTo>
                  <a:pt x="14058" y="3606"/>
                </a:lnTo>
                <a:lnTo>
                  <a:pt x="11176" y="723"/>
                </a:lnTo>
                <a:lnTo>
                  <a:pt x="9436" y="0"/>
                </a:lnTo>
                <a:lnTo>
                  <a:pt x="5346" y="0"/>
                </a:lnTo>
                <a:lnTo>
                  <a:pt x="3606" y="723"/>
                </a:lnTo>
                <a:lnTo>
                  <a:pt x="723" y="3606"/>
                </a:lnTo>
                <a:lnTo>
                  <a:pt x="0" y="5346"/>
                </a:lnTo>
                <a:lnTo>
                  <a:pt x="0" y="9423"/>
                </a:lnTo>
                <a:lnTo>
                  <a:pt x="723" y="11163"/>
                </a:lnTo>
                <a:lnTo>
                  <a:pt x="3606" y="14046"/>
                </a:lnTo>
                <a:lnTo>
                  <a:pt x="5346" y="14770"/>
                </a:lnTo>
                <a:lnTo>
                  <a:pt x="9436" y="14770"/>
                </a:lnTo>
                <a:lnTo>
                  <a:pt x="11176" y="14046"/>
                </a:lnTo>
                <a:lnTo>
                  <a:pt x="14058" y="11163"/>
                </a:lnTo>
                <a:lnTo>
                  <a:pt x="14782" y="9423"/>
                </a:lnTo>
                <a:lnTo>
                  <a:pt x="14782" y="534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498457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2339" y="32182"/>
                </a:moveTo>
                <a:lnTo>
                  <a:pt x="42027" y="32182"/>
                </a:lnTo>
                <a:lnTo>
                  <a:pt x="43803" y="27902"/>
                </a:lnTo>
                <a:lnTo>
                  <a:pt x="44366" y="25077"/>
                </a:lnTo>
                <a:lnTo>
                  <a:pt x="44366" y="19205"/>
                </a:lnTo>
                <a:lnTo>
                  <a:pt x="25124" y="0"/>
                </a:lnTo>
                <a:lnTo>
                  <a:pt x="19241" y="0"/>
                </a:lnTo>
                <a:lnTo>
                  <a:pt x="0" y="19205"/>
                </a:lnTo>
                <a:lnTo>
                  <a:pt x="0" y="25077"/>
                </a:lnTo>
                <a:lnTo>
                  <a:pt x="562" y="27902"/>
                </a:lnTo>
                <a:lnTo>
                  <a:pt x="2339" y="3218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725218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272" y="9020"/>
                </a:moveTo>
                <a:lnTo>
                  <a:pt x="5767" y="9020"/>
                </a:lnTo>
                <a:lnTo>
                  <a:pt x="6831" y="8579"/>
                </a:lnTo>
                <a:lnTo>
                  <a:pt x="8595" y="6818"/>
                </a:lnTo>
                <a:lnTo>
                  <a:pt x="9037" y="5756"/>
                </a:lnTo>
                <a:lnTo>
                  <a:pt x="9037" y="3263"/>
                </a:lnTo>
                <a:lnTo>
                  <a:pt x="8595" y="2201"/>
                </a:lnTo>
                <a:lnTo>
                  <a:pt x="6831" y="440"/>
                </a:lnTo>
                <a:lnTo>
                  <a:pt x="5767" y="0"/>
                </a:lnTo>
                <a:lnTo>
                  <a:pt x="3272" y="0"/>
                </a:lnTo>
                <a:lnTo>
                  <a:pt x="2205" y="440"/>
                </a:lnTo>
                <a:lnTo>
                  <a:pt x="441" y="2201"/>
                </a:lnTo>
                <a:lnTo>
                  <a:pt x="0" y="3263"/>
                </a:lnTo>
                <a:lnTo>
                  <a:pt x="0" y="5756"/>
                </a:lnTo>
                <a:lnTo>
                  <a:pt x="441" y="6818"/>
                </a:lnTo>
                <a:lnTo>
                  <a:pt x="2205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116151" y="9311688"/>
            <a:ext cx="2439841" cy="137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229936" y="1046147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40">
                <a:moveTo>
                  <a:pt x="14782" y="5346"/>
                </a:moveTo>
                <a:lnTo>
                  <a:pt x="14071" y="3606"/>
                </a:lnTo>
                <a:lnTo>
                  <a:pt x="11176" y="723"/>
                </a:lnTo>
                <a:lnTo>
                  <a:pt x="9436" y="0"/>
                </a:lnTo>
                <a:lnTo>
                  <a:pt x="5346" y="0"/>
                </a:lnTo>
                <a:lnTo>
                  <a:pt x="3606" y="723"/>
                </a:lnTo>
                <a:lnTo>
                  <a:pt x="723" y="3606"/>
                </a:lnTo>
                <a:lnTo>
                  <a:pt x="0" y="5346"/>
                </a:lnTo>
                <a:lnTo>
                  <a:pt x="0" y="9423"/>
                </a:lnTo>
                <a:lnTo>
                  <a:pt x="723" y="11163"/>
                </a:lnTo>
                <a:lnTo>
                  <a:pt x="3606" y="14046"/>
                </a:lnTo>
                <a:lnTo>
                  <a:pt x="5346" y="14770"/>
                </a:lnTo>
                <a:lnTo>
                  <a:pt x="9436" y="14770"/>
                </a:lnTo>
                <a:lnTo>
                  <a:pt x="11176" y="14046"/>
                </a:lnTo>
                <a:lnTo>
                  <a:pt x="14071" y="11163"/>
                </a:lnTo>
                <a:lnTo>
                  <a:pt x="14782" y="9423"/>
                </a:lnTo>
                <a:lnTo>
                  <a:pt x="14782" y="534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05030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42027" y="32182"/>
                </a:moveTo>
                <a:lnTo>
                  <a:pt x="2339" y="32182"/>
                </a:lnTo>
                <a:lnTo>
                  <a:pt x="562" y="27902"/>
                </a:lnTo>
                <a:lnTo>
                  <a:pt x="0" y="25077"/>
                </a:lnTo>
                <a:lnTo>
                  <a:pt x="0" y="19205"/>
                </a:lnTo>
                <a:lnTo>
                  <a:pt x="19241" y="0"/>
                </a:lnTo>
                <a:lnTo>
                  <a:pt x="25124" y="0"/>
                </a:lnTo>
                <a:lnTo>
                  <a:pt x="44366" y="19205"/>
                </a:lnTo>
                <a:lnTo>
                  <a:pt x="44366" y="25077"/>
                </a:lnTo>
                <a:lnTo>
                  <a:pt x="43803" y="27902"/>
                </a:lnTo>
                <a:lnTo>
                  <a:pt x="42027" y="3218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813597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5" y="9020"/>
                </a:moveTo>
                <a:lnTo>
                  <a:pt x="3269" y="9020"/>
                </a:lnTo>
                <a:lnTo>
                  <a:pt x="2205" y="8579"/>
                </a:lnTo>
                <a:lnTo>
                  <a:pt x="441" y="6818"/>
                </a:lnTo>
                <a:lnTo>
                  <a:pt x="0" y="5756"/>
                </a:lnTo>
                <a:lnTo>
                  <a:pt x="0" y="3263"/>
                </a:lnTo>
                <a:lnTo>
                  <a:pt x="441" y="2201"/>
                </a:lnTo>
                <a:lnTo>
                  <a:pt x="2205" y="440"/>
                </a:lnTo>
                <a:lnTo>
                  <a:pt x="3269" y="0"/>
                </a:lnTo>
                <a:lnTo>
                  <a:pt x="5765" y="0"/>
                </a:lnTo>
                <a:lnTo>
                  <a:pt x="6831" y="440"/>
                </a:lnTo>
                <a:lnTo>
                  <a:pt x="8595" y="2201"/>
                </a:lnTo>
                <a:lnTo>
                  <a:pt x="9037" y="3263"/>
                </a:lnTo>
                <a:lnTo>
                  <a:pt x="9037" y="5756"/>
                </a:lnTo>
                <a:lnTo>
                  <a:pt x="8595" y="6818"/>
                </a:lnTo>
                <a:lnTo>
                  <a:pt x="6831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797576" y="2416222"/>
            <a:ext cx="2758416" cy="3060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813592" y="3566007"/>
            <a:ext cx="2411095" cy="1481455"/>
          </a:xfrm>
          <a:custGeom>
            <a:avLst/>
            <a:gdLst/>
            <a:ahLst/>
            <a:cxnLst/>
            <a:rect l="l" t="t" r="r" b="b"/>
            <a:pathLst>
              <a:path w="2411095" h="1481454">
                <a:moveTo>
                  <a:pt x="9042" y="214845"/>
                </a:moveTo>
                <a:lnTo>
                  <a:pt x="8597" y="213779"/>
                </a:lnTo>
                <a:lnTo>
                  <a:pt x="6832" y="212026"/>
                </a:lnTo>
                <a:lnTo>
                  <a:pt x="5765" y="211582"/>
                </a:lnTo>
                <a:lnTo>
                  <a:pt x="3263" y="211582"/>
                </a:lnTo>
                <a:lnTo>
                  <a:pt x="2209" y="212026"/>
                </a:lnTo>
                <a:lnTo>
                  <a:pt x="444" y="213779"/>
                </a:lnTo>
                <a:lnTo>
                  <a:pt x="0" y="214845"/>
                </a:lnTo>
                <a:lnTo>
                  <a:pt x="0" y="217335"/>
                </a:lnTo>
                <a:lnTo>
                  <a:pt x="444" y="218401"/>
                </a:lnTo>
                <a:lnTo>
                  <a:pt x="2209" y="220154"/>
                </a:lnTo>
                <a:lnTo>
                  <a:pt x="3263" y="220599"/>
                </a:lnTo>
                <a:lnTo>
                  <a:pt x="5765" y="220599"/>
                </a:lnTo>
                <a:lnTo>
                  <a:pt x="6832" y="220154"/>
                </a:lnTo>
                <a:lnTo>
                  <a:pt x="8597" y="218401"/>
                </a:lnTo>
                <a:lnTo>
                  <a:pt x="9042" y="217335"/>
                </a:lnTo>
                <a:lnTo>
                  <a:pt x="9042" y="214845"/>
                </a:lnTo>
                <a:close/>
              </a:path>
              <a:path w="2411095" h="1481454">
                <a:moveTo>
                  <a:pt x="431126" y="5346"/>
                </a:moveTo>
                <a:lnTo>
                  <a:pt x="430415" y="3606"/>
                </a:lnTo>
                <a:lnTo>
                  <a:pt x="427520" y="723"/>
                </a:lnTo>
                <a:lnTo>
                  <a:pt x="425780" y="0"/>
                </a:lnTo>
                <a:lnTo>
                  <a:pt x="421690" y="0"/>
                </a:lnTo>
                <a:lnTo>
                  <a:pt x="419950" y="723"/>
                </a:lnTo>
                <a:lnTo>
                  <a:pt x="417068" y="3606"/>
                </a:lnTo>
                <a:lnTo>
                  <a:pt x="416344" y="5346"/>
                </a:lnTo>
                <a:lnTo>
                  <a:pt x="416344" y="9423"/>
                </a:lnTo>
                <a:lnTo>
                  <a:pt x="417068" y="11163"/>
                </a:lnTo>
                <a:lnTo>
                  <a:pt x="419950" y="14046"/>
                </a:lnTo>
                <a:lnTo>
                  <a:pt x="421690" y="14770"/>
                </a:lnTo>
                <a:lnTo>
                  <a:pt x="425780" y="14770"/>
                </a:lnTo>
                <a:lnTo>
                  <a:pt x="427520" y="14046"/>
                </a:lnTo>
                <a:lnTo>
                  <a:pt x="430415" y="11163"/>
                </a:lnTo>
                <a:lnTo>
                  <a:pt x="431126" y="9423"/>
                </a:lnTo>
                <a:lnTo>
                  <a:pt x="431126" y="5346"/>
                </a:lnTo>
                <a:close/>
              </a:path>
              <a:path w="2411095" h="1481454">
                <a:moveTo>
                  <a:pt x="1271625" y="1465326"/>
                </a:moveTo>
                <a:lnTo>
                  <a:pt x="1270419" y="1462443"/>
                </a:lnTo>
                <a:lnTo>
                  <a:pt x="1265605" y="1457642"/>
                </a:lnTo>
                <a:lnTo>
                  <a:pt x="1262710" y="1456436"/>
                </a:lnTo>
                <a:lnTo>
                  <a:pt x="1255890" y="1456436"/>
                </a:lnTo>
                <a:lnTo>
                  <a:pt x="1252994" y="1457642"/>
                </a:lnTo>
                <a:lnTo>
                  <a:pt x="1248194" y="1462443"/>
                </a:lnTo>
                <a:lnTo>
                  <a:pt x="1246987" y="1465326"/>
                </a:lnTo>
                <a:lnTo>
                  <a:pt x="1246987" y="1472133"/>
                </a:lnTo>
                <a:lnTo>
                  <a:pt x="1248194" y="1475028"/>
                </a:lnTo>
                <a:lnTo>
                  <a:pt x="1252994" y="1479816"/>
                </a:lnTo>
                <a:lnTo>
                  <a:pt x="1255890" y="1481035"/>
                </a:lnTo>
                <a:lnTo>
                  <a:pt x="1262710" y="1481035"/>
                </a:lnTo>
                <a:lnTo>
                  <a:pt x="1265605" y="1479816"/>
                </a:lnTo>
                <a:lnTo>
                  <a:pt x="1270419" y="1475028"/>
                </a:lnTo>
                <a:lnTo>
                  <a:pt x="1271625" y="1472133"/>
                </a:lnTo>
                <a:lnTo>
                  <a:pt x="1271625" y="1465326"/>
                </a:lnTo>
                <a:close/>
              </a:path>
              <a:path w="2411095" h="1481454">
                <a:moveTo>
                  <a:pt x="1574800" y="1363294"/>
                </a:moveTo>
                <a:lnTo>
                  <a:pt x="1574241" y="1362735"/>
                </a:lnTo>
                <a:lnTo>
                  <a:pt x="1573161" y="1362735"/>
                </a:lnTo>
                <a:lnTo>
                  <a:pt x="1572679" y="1362659"/>
                </a:lnTo>
                <a:lnTo>
                  <a:pt x="1572247" y="1362798"/>
                </a:lnTo>
                <a:lnTo>
                  <a:pt x="1571574" y="1363472"/>
                </a:lnTo>
                <a:lnTo>
                  <a:pt x="1571434" y="1363903"/>
                </a:lnTo>
                <a:lnTo>
                  <a:pt x="1571510" y="1364373"/>
                </a:lnTo>
                <a:lnTo>
                  <a:pt x="1571510" y="1365465"/>
                </a:lnTo>
                <a:lnTo>
                  <a:pt x="1572069" y="1366012"/>
                </a:lnTo>
                <a:lnTo>
                  <a:pt x="1573161" y="1366012"/>
                </a:lnTo>
                <a:lnTo>
                  <a:pt x="1574139" y="1365910"/>
                </a:lnTo>
                <a:lnTo>
                  <a:pt x="1574698" y="1365364"/>
                </a:lnTo>
                <a:lnTo>
                  <a:pt x="1574800" y="1364373"/>
                </a:lnTo>
                <a:lnTo>
                  <a:pt x="1574800" y="1363294"/>
                </a:lnTo>
                <a:close/>
              </a:path>
              <a:path w="2411095" h="1481454">
                <a:moveTo>
                  <a:pt x="2410574" y="946213"/>
                </a:moveTo>
                <a:lnTo>
                  <a:pt x="2410307" y="945946"/>
                </a:lnTo>
                <a:lnTo>
                  <a:pt x="2409190" y="945946"/>
                </a:lnTo>
                <a:lnTo>
                  <a:pt x="2408923" y="946213"/>
                </a:lnTo>
                <a:lnTo>
                  <a:pt x="2408923" y="947318"/>
                </a:lnTo>
                <a:lnTo>
                  <a:pt x="2409190" y="947585"/>
                </a:lnTo>
                <a:lnTo>
                  <a:pt x="2410307" y="947585"/>
                </a:lnTo>
                <a:lnTo>
                  <a:pt x="2410574" y="947318"/>
                </a:lnTo>
                <a:lnTo>
                  <a:pt x="2410574" y="94621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704881" y="3877012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1455" y="19103"/>
                </a:moveTo>
                <a:lnTo>
                  <a:pt x="6215" y="18697"/>
                </a:lnTo>
                <a:lnTo>
                  <a:pt x="4144" y="17703"/>
                </a:lnTo>
                <a:lnTo>
                  <a:pt x="803" y="14051"/>
                </a:lnTo>
                <a:lnTo>
                  <a:pt x="0" y="11903"/>
                </a:lnTo>
                <a:lnTo>
                  <a:pt x="59" y="6826"/>
                </a:lnTo>
                <a:lnTo>
                  <a:pt x="981" y="4604"/>
                </a:lnTo>
                <a:lnTo>
                  <a:pt x="4670" y="920"/>
                </a:lnTo>
                <a:lnTo>
                  <a:pt x="6899" y="0"/>
                </a:lnTo>
                <a:lnTo>
                  <a:pt x="12093" y="55"/>
                </a:lnTo>
                <a:lnTo>
                  <a:pt x="14301" y="994"/>
                </a:lnTo>
                <a:lnTo>
                  <a:pt x="17960" y="4645"/>
                </a:lnTo>
                <a:lnTo>
                  <a:pt x="18900" y="6849"/>
                </a:lnTo>
                <a:lnTo>
                  <a:pt x="18966" y="12204"/>
                </a:lnTo>
                <a:lnTo>
                  <a:pt x="17949" y="14529"/>
                </a:lnTo>
                <a:lnTo>
                  <a:pt x="13860" y="1828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967122" y="513785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595844" y="397706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3174" y="26241"/>
                </a:moveTo>
                <a:lnTo>
                  <a:pt x="9735" y="25954"/>
                </a:lnTo>
                <a:lnTo>
                  <a:pt x="5056" y="23697"/>
                </a:lnTo>
                <a:lnTo>
                  <a:pt x="1630" y="19796"/>
                </a:lnTo>
                <a:lnTo>
                  <a:pt x="0" y="14869"/>
                </a:lnTo>
                <a:lnTo>
                  <a:pt x="361" y="9707"/>
                </a:lnTo>
                <a:lnTo>
                  <a:pt x="2645" y="5074"/>
                </a:lnTo>
                <a:lnTo>
                  <a:pt x="6533" y="1664"/>
                </a:lnTo>
                <a:lnTo>
                  <a:pt x="11430" y="0"/>
                </a:lnTo>
                <a:lnTo>
                  <a:pt x="16594" y="332"/>
                </a:lnTo>
                <a:lnTo>
                  <a:pt x="21236" y="2611"/>
                </a:lnTo>
                <a:lnTo>
                  <a:pt x="24652" y="6492"/>
                </a:lnTo>
                <a:lnTo>
                  <a:pt x="26319" y="11380"/>
                </a:lnTo>
                <a:lnTo>
                  <a:pt x="25987" y="16534"/>
                </a:lnTo>
                <a:lnTo>
                  <a:pt x="23703" y="21167"/>
                </a:lnTo>
                <a:lnTo>
                  <a:pt x="19814" y="24577"/>
                </a:lnTo>
                <a:lnTo>
                  <a:pt x="16594" y="25909"/>
                </a:lnTo>
                <a:lnTo>
                  <a:pt x="13174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695492" y="407731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25"/>
                </a:lnTo>
                <a:lnTo>
                  <a:pt x="0" y="20433"/>
                </a:lnTo>
                <a:lnTo>
                  <a:pt x="0" y="15648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8"/>
                </a:lnTo>
                <a:lnTo>
                  <a:pt x="36150" y="20433"/>
                </a:lnTo>
                <a:lnTo>
                  <a:pt x="22776" y="3562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397662" y="398879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647" y="4118"/>
                </a:moveTo>
                <a:lnTo>
                  <a:pt x="2053" y="4049"/>
                </a:lnTo>
                <a:lnTo>
                  <a:pt x="683" y="4049"/>
                </a:lnTo>
                <a:lnTo>
                  <a:pt x="0" y="3366"/>
                </a:lnTo>
                <a:lnTo>
                  <a:pt x="0" y="1998"/>
                </a:lnTo>
                <a:lnTo>
                  <a:pt x="125" y="762"/>
                </a:lnTo>
                <a:lnTo>
                  <a:pt x="809" y="147"/>
                </a:lnTo>
                <a:lnTo>
                  <a:pt x="2053" y="153"/>
                </a:lnTo>
                <a:lnTo>
                  <a:pt x="3432" y="0"/>
                </a:lnTo>
                <a:lnTo>
                  <a:pt x="4116" y="615"/>
                </a:lnTo>
                <a:lnTo>
                  <a:pt x="4107" y="1998"/>
                </a:lnTo>
                <a:lnTo>
                  <a:pt x="4177" y="2591"/>
                </a:lnTo>
                <a:lnTo>
                  <a:pt x="4003" y="3099"/>
                </a:lnTo>
                <a:lnTo>
                  <a:pt x="3156" y="3944"/>
                </a:lnTo>
                <a:lnTo>
                  <a:pt x="2647" y="411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491119" y="408223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09"/>
                </a:lnTo>
                <a:lnTo>
                  <a:pt x="5083" y="23627"/>
                </a:lnTo>
                <a:lnTo>
                  <a:pt x="1667" y="19749"/>
                </a:lnTo>
                <a:lnTo>
                  <a:pt x="0" y="14861"/>
                </a:lnTo>
                <a:lnTo>
                  <a:pt x="332" y="9707"/>
                </a:lnTo>
                <a:lnTo>
                  <a:pt x="2616" y="5074"/>
                </a:lnTo>
                <a:lnTo>
                  <a:pt x="6505" y="1664"/>
                </a:lnTo>
                <a:lnTo>
                  <a:pt x="9725" y="332"/>
                </a:lnTo>
                <a:lnTo>
                  <a:pt x="13145" y="0"/>
                </a:lnTo>
                <a:lnTo>
                  <a:pt x="16565" y="332"/>
                </a:lnTo>
                <a:lnTo>
                  <a:pt x="21207" y="2611"/>
                </a:lnTo>
                <a:lnTo>
                  <a:pt x="24623" y="6492"/>
                </a:lnTo>
                <a:lnTo>
                  <a:pt x="26291" y="11380"/>
                </a:lnTo>
                <a:lnTo>
                  <a:pt x="25958" y="16534"/>
                </a:lnTo>
                <a:lnTo>
                  <a:pt x="23674" y="21167"/>
                </a:lnTo>
                <a:lnTo>
                  <a:pt x="19786" y="24577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593347" y="418412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695492" y="428601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643207" y="523195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677" y="22961"/>
                </a:moveTo>
                <a:lnTo>
                  <a:pt x="8326" y="22961"/>
                </a:lnTo>
                <a:lnTo>
                  <a:pt x="5615" y="21834"/>
                </a:lnTo>
                <a:lnTo>
                  <a:pt x="1123" y="17364"/>
                </a:lnTo>
                <a:lnTo>
                  <a:pt x="0" y="14658"/>
                </a:lnTo>
                <a:lnTo>
                  <a:pt x="0" y="8303"/>
                </a:lnTo>
                <a:lnTo>
                  <a:pt x="1123" y="5596"/>
                </a:lnTo>
                <a:lnTo>
                  <a:pt x="5615" y="1127"/>
                </a:lnTo>
                <a:lnTo>
                  <a:pt x="8326" y="0"/>
                </a:lnTo>
                <a:lnTo>
                  <a:pt x="14677" y="0"/>
                </a:lnTo>
                <a:lnTo>
                  <a:pt x="17389" y="1127"/>
                </a:lnTo>
                <a:lnTo>
                  <a:pt x="21881" y="5596"/>
                </a:lnTo>
                <a:lnTo>
                  <a:pt x="23004" y="8303"/>
                </a:lnTo>
                <a:lnTo>
                  <a:pt x="23004" y="14658"/>
                </a:lnTo>
                <a:lnTo>
                  <a:pt x="21881" y="17364"/>
                </a:lnTo>
                <a:lnTo>
                  <a:pt x="17389" y="2183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291060" y="4091253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241" y="8200"/>
                </a:moveTo>
                <a:lnTo>
                  <a:pt x="2974" y="8200"/>
                </a:lnTo>
                <a:lnTo>
                  <a:pt x="2004" y="7800"/>
                </a:lnTo>
                <a:lnTo>
                  <a:pt x="400" y="6199"/>
                </a:lnTo>
                <a:lnTo>
                  <a:pt x="0" y="5231"/>
                </a:lnTo>
                <a:lnTo>
                  <a:pt x="0" y="2968"/>
                </a:lnTo>
                <a:lnTo>
                  <a:pt x="400" y="2000"/>
                </a:lnTo>
                <a:lnTo>
                  <a:pt x="2004" y="399"/>
                </a:lnTo>
                <a:lnTo>
                  <a:pt x="2974" y="0"/>
                </a:lnTo>
                <a:lnTo>
                  <a:pt x="5241" y="0"/>
                </a:lnTo>
                <a:lnTo>
                  <a:pt x="6211" y="399"/>
                </a:lnTo>
                <a:lnTo>
                  <a:pt x="7815" y="2000"/>
                </a:lnTo>
                <a:lnTo>
                  <a:pt x="8215" y="2968"/>
                </a:lnTo>
                <a:lnTo>
                  <a:pt x="8215" y="5231"/>
                </a:lnTo>
                <a:lnTo>
                  <a:pt x="7815" y="6199"/>
                </a:lnTo>
                <a:lnTo>
                  <a:pt x="6211" y="78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389035" y="418904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491119" y="429032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593408" y="439283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695492" y="449472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548928" y="5346559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185279" y="419519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7" y="9020"/>
                </a:moveTo>
                <a:lnTo>
                  <a:pt x="3269" y="9020"/>
                </a:lnTo>
                <a:lnTo>
                  <a:pt x="2205" y="8590"/>
                </a:lnTo>
                <a:lnTo>
                  <a:pt x="441" y="6826"/>
                </a:lnTo>
                <a:lnTo>
                  <a:pt x="0" y="5760"/>
                </a:lnTo>
                <a:lnTo>
                  <a:pt x="0" y="3259"/>
                </a:lnTo>
                <a:lnTo>
                  <a:pt x="441" y="2193"/>
                </a:lnTo>
                <a:lnTo>
                  <a:pt x="2205" y="430"/>
                </a:lnTo>
                <a:lnTo>
                  <a:pt x="3272" y="0"/>
                </a:lnTo>
                <a:lnTo>
                  <a:pt x="5767" y="0"/>
                </a:lnTo>
                <a:lnTo>
                  <a:pt x="6831" y="430"/>
                </a:lnTo>
                <a:lnTo>
                  <a:pt x="8595" y="2193"/>
                </a:lnTo>
                <a:lnTo>
                  <a:pt x="9037" y="3259"/>
                </a:lnTo>
                <a:lnTo>
                  <a:pt x="9037" y="5760"/>
                </a:lnTo>
                <a:lnTo>
                  <a:pt x="8595" y="6826"/>
                </a:lnTo>
                <a:lnTo>
                  <a:pt x="6831" y="859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287363" y="429626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813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389035" y="439775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491119" y="449964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593347" y="460153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695492" y="470342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084222" y="430118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184457" y="440308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287363" y="45049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389035" y="460645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492288" y="470834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5472" y="26077"/>
                </a:moveTo>
                <a:lnTo>
                  <a:pt x="0" y="10558"/>
                </a:lnTo>
                <a:lnTo>
                  <a:pt x="1934" y="5822"/>
                </a:lnTo>
                <a:lnTo>
                  <a:pt x="5533" y="2152"/>
                </a:lnTo>
                <a:lnTo>
                  <a:pt x="8618" y="594"/>
                </a:lnTo>
                <a:lnTo>
                  <a:pt x="11976" y="0"/>
                </a:lnTo>
                <a:lnTo>
                  <a:pt x="15489" y="61"/>
                </a:lnTo>
                <a:lnTo>
                  <a:pt x="20385" y="2070"/>
                </a:lnTo>
                <a:lnTo>
                  <a:pt x="24111" y="5822"/>
                </a:lnTo>
                <a:lnTo>
                  <a:pt x="26071" y="10722"/>
                </a:lnTo>
                <a:lnTo>
                  <a:pt x="25970" y="15909"/>
                </a:lnTo>
                <a:lnTo>
                  <a:pt x="23922" y="20603"/>
                </a:lnTo>
                <a:lnTo>
                  <a:pt x="20240" y="24171"/>
                </a:lnTo>
                <a:lnTo>
                  <a:pt x="15472" y="2607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593195" y="481044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69" y="31141"/>
                </a:moveTo>
                <a:lnTo>
                  <a:pt x="0" y="17590"/>
                </a:lnTo>
                <a:lnTo>
                  <a:pt x="427" y="11439"/>
                </a:lnTo>
                <a:lnTo>
                  <a:pt x="3193" y="5924"/>
                </a:lnTo>
                <a:lnTo>
                  <a:pt x="7870" y="1886"/>
                </a:lnTo>
                <a:lnTo>
                  <a:pt x="11734" y="348"/>
                </a:lnTo>
                <a:lnTo>
                  <a:pt x="15824" y="0"/>
                </a:lnTo>
                <a:lnTo>
                  <a:pt x="19831" y="389"/>
                </a:lnTo>
                <a:lnTo>
                  <a:pt x="25272" y="3054"/>
                </a:lnTo>
                <a:lnTo>
                  <a:pt x="29273" y="7606"/>
                </a:lnTo>
                <a:lnTo>
                  <a:pt x="31228" y="13346"/>
                </a:lnTo>
                <a:lnTo>
                  <a:pt x="30881" y="19455"/>
                </a:lnTo>
                <a:lnTo>
                  <a:pt x="28213" y="25011"/>
                </a:lnTo>
                <a:lnTo>
                  <a:pt x="23606" y="29132"/>
                </a:lnTo>
                <a:lnTo>
                  <a:pt x="19769" y="30752"/>
                </a:lnTo>
                <a:lnTo>
                  <a:pt x="17769" y="311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695492" y="491233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227477" y="5442301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2605" y="19742"/>
                </a:moveTo>
                <a:lnTo>
                  <a:pt x="7137" y="19681"/>
                </a:lnTo>
                <a:lnTo>
                  <a:pt x="4812" y="18717"/>
                </a:lnTo>
                <a:lnTo>
                  <a:pt x="963" y="14884"/>
                </a:lnTo>
                <a:lnTo>
                  <a:pt x="0" y="12567"/>
                </a:lnTo>
                <a:lnTo>
                  <a:pt x="55" y="7155"/>
                </a:lnTo>
                <a:lnTo>
                  <a:pt x="1037" y="4838"/>
                </a:lnTo>
                <a:lnTo>
                  <a:pt x="4855" y="1025"/>
                </a:lnTo>
                <a:lnTo>
                  <a:pt x="7160" y="61"/>
                </a:lnTo>
                <a:lnTo>
                  <a:pt x="12580" y="0"/>
                </a:lnTo>
                <a:lnTo>
                  <a:pt x="14905" y="963"/>
                </a:lnTo>
                <a:lnTo>
                  <a:pt x="18755" y="4797"/>
                </a:lnTo>
                <a:lnTo>
                  <a:pt x="19718" y="7114"/>
                </a:lnTo>
                <a:lnTo>
                  <a:pt x="19777" y="12587"/>
                </a:lnTo>
                <a:lnTo>
                  <a:pt x="18835" y="14925"/>
                </a:lnTo>
                <a:lnTo>
                  <a:pt x="14951" y="1879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980700" y="440759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4083195" y="450989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184457" y="461178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4287363" y="471367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4389035" y="48151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4491119" y="491725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83" y="287"/>
                </a:lnTo>
                <a:lnTo>
                  <a:pt x="21262" y="2542"/>
                </a:lnTo>
                <a:lnTo>
                  <a:pt x="24689" y="6437"/>
                </a:lnTo>
                <a:lnTo>
                  <a:pt x="26319" y="11378"/>
                </a:lnTo>
                <a:lnTo>
                  <a:pt x="25958" y="1654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593408" y="501915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695492" y="512104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5130118" y="5554854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737" y="3280"/>
                </a:moveTo>
                <a:lnTo>
                  <a:pt x="548" y="3280"/>
                </a:lnTo>
                <a:lnTo>
                  <a:pt x="0" y="2726"/>
                </a:lnTo>
                <a:lnTo>
                  <a:pt x="0" y="553"/>
                </a:lnTo>
                <a:lnTo>
                  <a:pt x="548" y="0"/>
                </a:lnTo>
                <a:lnTo>
                  <a:pt x="2737" y="0"/>
                </a:lnTo>
                <a:lnTo>
                  <a:pt x="3286" y="553"/>
                </a:lnTo>
                <a:lnTo>
                  <a:pt x="3286" y="27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084222" y="471859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87" y="5740"/>
                </a:moveTo>
                <a:lnTo>
                  <a:pt x="963" y="5740"/>
                </a:lnTo>
                <a:lnTo>
                  <a:pt x="6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45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4184457" y="482049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4287363" y="492258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389035" y="502407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4491119" y="512596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4593408" y="522785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695492" y="532974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4907465" y="554091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7214" y="30342"/>
                </a:moveTo>
                <a:lnTo>
                  <a:pt x="11245" y="29952"/>
                </a:lnTo>
                <a:lnTo>
                  <a:pt x="5876" y="27328"/>
                </a:lnTo>
                <a:lnTo>
                  <a:pt x="1928" y="22838"/>
                </a:lnTo>
                <a:lnTo>
                  <a:pt x="0" y="17180"/>
                </a:lnTo>
                <a:lnTo>
                  <a:pt x="386" y="11214"/>
                </a:lnTo>
                <a:lnTo>
                  <a:pt x="3025" y="5863"/>
                </a:lnTo>
                <a:lnTo>
                  <a:pt x="7519" y="1927"/>
                </a:lnTo>
                <a:lnTo>
                  <a:pt x="11245" y="389"/>
                </a:lnTo>
                <a:lnTo>
                  <a:pt x="15199" y="0"/>
                </a:lnTo>
                <a:lnTo>
                  <a:pt x="19153" y="389"/>
                </a:lnTo>
                <a:lnTo>
                  <a:pt x="24522" y="3013"/>
                </a:lnTo>
                <a:lnTo>
                  <a:pt x="28470" y="7503"/>
                </a:lnTo>
                <a:lnTo>
                  <a:pt x="30399" y="13161"/>
                </a:lnTo>
                <a:lnTo>
                  <a:pt x="30013" y="19127"/>
                </a:lnTo>
                <a:lnTo>
                  <a:pt x="27371" y="24478"/>
                </a:lnTo>
                <a:lnTo>
                  <a:pt x="22877" y="28415"/>
                </a:lnTo>
                <a:lnTo>
                  <a:pt x="17214" y="303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3980700" y="482500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4083195" y="492750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4184457" y="502940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4287363" y="513129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4389035" y="523277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4491119" y="533466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4593408" y="543656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4695492" y="553845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4810721" y="565346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436" y="14761"/>
                </a:moveTo>
                <a:lnTo>
                  <a:pt x="5352" y="14761"/>
                </a:lnTo>
                <a:lnTo>
                  <a:pt x="3608" y="14043"/>
                </a:lnTo>
                <a:lnTo>
                  <a:pt x="720" y="11152"/>
                </a:lnTo>
                <a:lnTo>
                  <a:pt x="0" y="9410"/>
                </a:lnTo>
                <a:lnTo>
                  <a:pt x="0" y="5350"/>
                </a:lnTo>
                <a:lnTo>
                  <a:pt x="720" y="3608"/>
                </a:lnTo>
                <a:lnTo>
                  <a:pt x="3608" y="717"/>
                </a:lnTo>
                <a:lnTo>
                  <a:pt x="5352" y="0"/>
                </a:lnTo>
                <a:lnTo>
                  <a:pt x="9436" y="0"/>
                </a:lnTo>
                <a:lnTo>
                  <a:pt x="11179" y="717"/>
                </a:lnTo>
                <a:lnTo>
                  <a:pt x="14065" y="3608"/>
                </a:lnTo>
                <a:lnTo>
                  <a:pt x="14788" y="5350"/>
                </a:lnTo>
                <a:lnTo>
                  <a:pt x="14788" y="9410"/>
                </a:lnTo>
                <a:lnTo>
                  <a:pt x="14065" y="11152"/>
                </a:lnTo>
                <a:lnTo>
                  <a:pt x="11179" y="1404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4083195" y="513621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4184457" y="523810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4287363" y="533999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4389035" y="544148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4491119" y="554337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4594230" y="5646086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6750" y="29522"/>
                </a:moveTo>
                <a:lnTo>
                  <a:pt x="10941" y="29153"/>
                </a:lnTo>
                <a:lnTo>
                  <a:pt x="5718" y="26590"/>
                </a:lnTo>
                <a:lnTo>
                  <a:pt x="1875" y="22223"/>
                </a:lnTo>
                <a:lnTo>
                  <a:pt x="0" y="16708"/>
                </a:lnTo>
                <a:lnTo>
                  <a:pt x="375" y="10927"/>
                </a:lnTo>
                <a:lnTo>
                  <a:pt x="2945" y="5699"/>
                </a:lnTo>
                <a:lnTo>
                  <a:pt x="7316" y="1865"/>
                </a:lnTo>
                <a:lnTo>
                  <a:pt x="10941" y="369"/>
                </a:lnTo>
                <a:lnTo>
                  <a:pt x="14788" y="0"/>
                </a:lnTo>
                <a:lnTo>
                  <a:pt x="18635" y="369"/>
                </a:lnTo>
                <a:lnTo>
                  <a:pt x="23859" y="2931"/>
                </a:lnTo>
                <a:lnTo>
                  <a:pt x="27700" y="7298"/>
                </a:lnTo>
                <a:lnTo>
                  <a:pt x="29577" y="12813"/>
                </a:lnTo>
                <a:lnTo>
                  <a:pt x="29201" y="18594"/>
                </a:lnTo>
                <a:lnTo>
                  <a:pt x="26632" y="23822"/>
                </a:lnTo>
                <a:lnTo>
                  <a:pt x="22259" y="27656"/>
                </a:lnTo>
                <a:lnTo>
                  <a:pt x="16750" y="295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712248" y="5763969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948" y="2542"/>
                </a:moveTo>
                <a:lnTo>
                  <a:pt x="628" y="2460"/>
                </a:lnTo>
                <a:lnTo>
                  <a:pt x="92" y="1927"/>
                </a:lnTo>
                <a:lnTo>
                  <a:pt x="0" y="1599"/>
                </a:lnTo>
                <a:lnTo>
                  <a:pt x="86" y="1230"/>
                </a:lnTo>
                <a:lnTo>
                  <a:pt x="86" y="410"/>
                </a:lnTo>
                <a:lnTo>
                  <a:pt x="497" y="0"/>
                </a:lnTo>
                <a:lnTo>
                  <a:pt x="2140" y="0"/>
                </a:lnTo>
                <a:lnTo>
                  <a:pt x="2551" y="410"/>
                </a:lnTo>
                <a:lnTo>
                  <a:pt x="2551" y="2050"/>
                </a:lnTo>
                <a:lnTo>
                  <a:pt x="2140" y="2460"/>
                </a:lnTo>
                <a:lnTo>
                  <a:pt x="1318" y="2460"/>
                </a:lnTo>
                <a:lnTo>
                  <a:pt x="948" y="25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3980700" y="524261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4084222" y="534491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4184457" y="54468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4287363" y="554870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4389035" y="565018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4496587" y="575626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8980" y="18164"/>
                </a:moveTo>
                <a:lnTo>
                  <a:pt x="5469" y="17631"/>
                </a:lnTo>
                <a:lnTo>
                  <a:pt x="3637" y="16606"/>
                </a:lnTo>
                <a:lnTo>
                  <a:pt x="727" y="13223"/>
                </a:lnTo>
                <a:lnTo>
                  <a:pt x="0" y="11275"/>
                </a:lnTo>
                <a:lnTo>
                  <a:pt x="0" y="6806"/>
                </a:lnTo>
                <a:lnTo>
                  <a:pt x="727" y="4858"/>
                </a:lnTo>
                <a:lnTo>
                  <a:pt x="3637" y="1476"/>
                </a:lnTo>
                <a:lnTo>
                  <a:pt x="5469" y="451"/>
                </a:lnTo>
                <a:lnTo>
                  <a:pt x="10263" y="0"/>
                </a:lnTo>
                <a:lnTo>
                  <a:pt x="13928" y="1332"/>
                </a:lnTo>
                <a:lnTo>
                  <a:pt x="16701" y="4079"/>
                </a:lnTo>
                <a:lnTo>
                  <a:pt x="18075" y="7729"/>
                </a:lnTo>
                <a:lnTo>
                  <a:pt x="17799" y="11603"/>
                </a:lnTo>
                <a:lnTo>
                  <a:pt x="15926" y="15027"/>
                </a:lnTo>
                <a:lnTo>
                  <a:pt x="12796" y="173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3980700" y="545132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4083195" y="555362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4184457" y="565551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4287346" y="575761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0130" y="15540"/>
                </a:moveTo>
                <a:lnTo>
                  <a:pt x="0" y="5699"/>
                </a:lnTo>
                <a:lnTo>
                  <a:pt x="753" y="3854"/>
                </a:lnTo>
                <a:lnTo>
                  <a:pt x="3806" y="779"/>
                </a:lnTo>
                <a:lnTo>
                  <a:pt x="5652" y="0"/>
                </a:lnTo>
                <a:lnTo>
                  <a:pt x="9937" y="0"/>
                </a:lnTo>
                <a:lnTo>
                  <a:pt x="11752" y="738"/>
                </a:lnTo>
                <a:lnTo>
                  <a:pt x="14784" y="3690"/>
                </a:lnTo>
                <a:lnTo>
                  <a:pt x="15571" y="5473"/>
                </a:lnTo>
                <a:lnTo>
                  <a:pt x="15684" y="9758"/>
                </a:lnTo>
                <a:lnTo>
                  <a:pt x="14963" y="11603"/>
                </a:lnTo>
                <a:lnTo>
                  <a:pt x="11964" y="1474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4396019" y="586606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718" y="7380"/>
                </a:moveTo>
                <a:lnTo>
                  <a:pt x="2676" y="7380"/>
                </a:lnTo>
                <a:lnTo>
                  <a:pt x="1805" y="7011"/>
                </a:lnTo>
                <a:lnTo>
                  <a:pt x="361" y="5576"/>
                </a:lnTo>
                <a:lnTo>
                  <a:pt x="0" y="4715"/>
                </a:lnTo>
                <a:lnTo>
                  <a:pt x="0" y="2665"/>
                </a:lnTo>
                <a:lnTo>
                  <a:pt x="361" y="1804"/>
                </a:lnTo>
                <a:lnTo>
                  <a:pt x="1805" y="369"/>
                </a:lnTo>
                <a:lnTo>
                  <a:pt x="2676" y="0"/>
                </a:lnTo>
                <a:lnTo>
                  <a:pt x="4718" y="0"/>
                </a:lnTo>
                <a:lnTo>
                  <a:pt x="5588" y="369"/>
                </a:lnTo>
                <a:lnTo>
                  <a:pt x="7032" y="1804"/>
                </a:lnTo>
                <a:lnTo>
                  <a:pt x="7394" y="2665"/>
                </a:lnTo>
                <a:lnTo>
                  <a:pt x="7394" y="4715"/>
                </a:lnTo>
                <a:lnTo>
                  <a:pt x="7032" y="5576"/>
                </a:lnTo>
                <a:lnTo>
                  <a:pt x="5588" y="70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084220" y="5762473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4789" y="5596"/>
                </a:moveTo>
                <a:lnTo>
                  <a:pt x="965" y="5596"/>
                </a:lnTo>
                <a:lnTo>
                  <a:pt x="8" y="4633"/>
                </a:lnTo>
                <a:lnTo>
                  <a:pt x="0" y="1947"/>
                </a:lnTo>
                <a:lnTo>
                  <a:pt x="283" y="1291"/>
                </a:lnTo>
                <a:lnTo>
                  <a:pt x="1425" y="246"/>
                </a:lnTo>
                <a:lnTo>
                  <a:pt x="2101" y="0"/>
                </a:lnTo>
                <a:lnTo>
                  <a:pt x="2877" y="61"/>
                </a:lnTo>
                <a:lnTo>
                  <a:pt x="3654" y="0"/>
                </a:lnTo>
                <a:lnTo>
                  <a:pt x="4329" y="246"/>
                </a:lnTo>
                <a:lnTo>
                  <a:pt x="5471" y="1291"/>
                </a:lnTo>
                <a:lnTo>
                  <a:pt x="5755" y="1947"/>
                </a:lnTo>
                <a:lnTo>
                  <a:pt x="5747" y="4633"/>
                </a:lnTo>
                <a:lnTo>
                  <a:pt x="4789" y="559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4184457" y="586442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980700" y="586893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4085044" y="5971383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24" y="4161"/>
                </a:moveTo>
                <a:lnTo>
                  <a:pt x="2053" y="4161"/>
                </a:lnTo>
                <a:lnTo>
                  <a:pt x="794" y="4059"/>
                </a:lnTo>
                <a:lnTo>
                  <a:pt x="110" y="3362"/>
                </a:lnTo>
                <a:lnTo>
                  <a:pt x="0" y="2111"/>
                </a:lnTo>
                <a:lnTo>
                  <a:pt x="0" y="738"/>
                </a:lnTo>
                <a:lnTo>
                  <a:pt x="683" y="61"/>
                </a:lnTo>
                <a:lnTo>
                  <a:pt x="2053" y="61"/>
                </a:lnTo>
                <a:lnTo>
                  <a:pt x="2647" y="0"/>
                </a:lnTo>
                <a:lnTo>
                  <a:pt x="3156" y="164"/>
                </a:lnTo>
                <a:lnTo>
                  <a:pt x="4003" y="1004"/>
                </a:lnTo>
                <a:lnTo>
                  <a:pt x="4177" y="1517"/>
                </a:lnTo>
                <a:lnTo>
                  <a:pt x="4107" y="2111"/>
                </a:lnTo>
                <a:lnTo>
                  <a:pt x="4107" y="3485"/>
                </a:lnTo>
                <a:lnTo>
                  <a:pt x="3424" y="416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878561" y="2905176"/>
            <a:ext cx="3797289" cy="1513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7134" cy="10687685"/>
          </a:xfrm>
          <a:custGeom>
            <a:avLst/>
            <a:gdLst/>
            <a:ahLst/>
            <a:cxnLst/>
            <a:rect l="l" t="t" r="r" b="b"/>
            <a:pathLst>
              <a:path w="7557134" h="10687685">
                <a:moveTo>
                  <a:pt x="7556509" y="10687606"/>
                </a:moveTo>
                <a:lnTo>
                  <a:pt x="0" y="10687606"/>
                </a:lnTo>
                <a:lnTo>
                  <a:pt x="0" y="0"/>
                </a:lnTo>
                <a:lnTo>
                  <a:pt x="7556509" y="0"/>
                </a:lnTo>
                <a:lnTo>
                  <a:pt x="7556509" y="10687606"/>
                </a:lnTo>
                <a:close/>
              </a:path>
            </a:pathLst>
          </a:custGeom>
          <a:solidFill>
            <a:srgbClr val="29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554498" cy="3407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981223"/>
            <a:ext cx="2847904" cy="31172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1309" y="3188156"/>
            <a:ext cx="3243580" cy="1901825"/>
          </a:xfrm>
          <a:custGeom>
            <a:avLst/>
            <a:gdLst/>
            <a:ahLst/>
            <a:cxnLst/>
            <a:rect l="l" t="t" r="r" b="b"/>
            <a:pathLst>
              <a:path w="3243579" h="1901825">
                <a:moveTo>
                  <a:pt x="1638" y="946200"/>
                </a:moveTo>
                <a:lnTo>
                  <a:pt x="1371" y="945934"/>
                </a:lnTo>
                <a:lnTo>
                  <a:pt x="266" y="945934"/>
                </a:lnTo>
                <a:lnTo>
                  <a:pt x="0" y="946200"/>
                </a:lnTo>
                <a:lnTo>
                  <a:pt x="0" y="947305"/>
                </a:lnTo>
                <a:lnTo>
                  <a:pt x="266" y="947572"/>
                </a:lnTo>
                <a:lnTo>
                  <a:pt x="1371" y="947572"/>
                </a:lnTo>
                <a:lnTo>
                  <a:pt x="1638" y="947305"/>
                </a:lnTo>
                <a:lnTo>
                  <a:pt x="1638" y="946200"/>
                </a:lnTo>
                <a:close/>
              </a:path>
              <a:path w="3243579" h="1901825">
                <a:moveTo>
                  <a:pt x="839139" y="1363903"/>
                </a:moveTo>
                <a:lnTo>
                  <a:pt x="838987" y="1363472"/>
                </a:lnTo>
                <a:lnTo>
                  <a:pt x="838314" y="1362786"/>
                </a:lnTo>
                <a:lnTo>
                  <a:pt x="837882" y="1362646"/>
                </a:lnTo>
                <a:lnTo>
                  <a:pt x="837412" y="1362735"/>
                </a:lnTo>
                <a:lnTo>
                  <a:pt x="836320" y="1362735"/>
                </a:lnTo>
                <a:lnTo>
                  <a:pt x="835761" y="1363281"/>
                </a:lnTo>
                <a:lnTo>
                  <a:pt x="835761" y="1364373"/>
                </a:lnTo>
                <a:lnTo>
                  <a:pt x="835875" y="1365351"/>
                </a:lnTo>
                <a:lnTo>
                  <a:pt x="836422" y="1365910"/>
                </a:lnTo>
                <a:lnTo>
                  <a:pt x="837412" y="1366012"/>
                </a:lnTo>
                <a:lnTo>
                  <a:pt x="838504" y="1366012"/>
                </a:lnTo>
                <a:lnTo>
                  <a:pt x="839050" y="1365453"/>
                </a:lnTo>
                <a:lnTo>
                  <a:pt x="839050" y="1364373"/>
                </a:lnTo>
                <a:lnTo>
                  <a:pt x="839139" y="1363903"/>
                </a:lnTo>
                <a:close/>
              </a:path>
              <a:path w="3243579" h="1901825">
                <a:moveTo>
                  <a:pt x="1163586" y="1465326"/>
                </a:moveTo>
                <a:lnTo>
                  <a:pt x="1162367" y="1462430"/>
                </a:lnTo>
                <a:lnTo>
                  <a:pt x="1157566" y="1457629"/>
                </a:lnTo>
                <a:lnTo>
                  <a:pt x="1154671" y="1456423"/>
                </a:lnTo>
                <a:lnTo>
                  <a:pt x="1147851" y="1456423"/>
                </a:lnTo>
                <a:lnTo>
                  <a:pt x="1144955" y="1457629"/>
                </a:lnTo>
                <a:lnTo>
                  <a:pt x="1140155" y="1462430"/>
                </a:lnTo>
                <a:lnTo>
                  <a:pt x="1138936" y="1465326"/>
                </a:lnTo>
                <a:lnTo>
                  <a:pt x="1138936" y="1472120"/>
                </a:lnTo>
                <a:lnTo>
                  <a:pt x="1140155" y="1475016"/>
                </a:lnTo>
                <a:lnTo>
                  <a:pt x="1144955" y="1479816"/>
                </a:lnTo>
                <a:lnTo>
                  <a:pt x="1147851" y="1481023"/>
                </a:lnTo>
                <a:lnTo>
                  <a:pt x="1154671" y="1481023"/>
                </a:lnTo>
                <a:lnTo>
                  <a:pt x="1157566" y="1479816"/>
                </a:lnTo>
                <a:lnTo>
                  <a:pt x="1162367" y="1475016"/>
                </a:lnTo>
                <a:lnTo>
                  <a:pt x="1163586" y="1472120"/>
                </a:lnTo>
                <a:lnTo>
                  <a:pt x="1163586" y="1465326"/>
                </a:lnTo>
                <a:close/>
              </a:path>
              <a:path w="3243579" h="1901825">
                <a:moveTo>
                  <a:pt x="1257046" y="1572260"/>
                </a:moveTo>
                <a:lnTo>
                  <a:pt x="1256626" y="1571840"/>
                </a:lnTo>
                <a:lnTo>
                  <a:pt x="1254988" y="1571840"/>
                </a:lnTo>
                <a:lnTo>
                  <a:pt x="1254582" y="1572260"/>
                </a:lnTo>
                <a:lnTo>
                  <a:pt x="1254582" y="1573898"/>
                </a:lnTo>
                <a:lnTo>
                  <a:pt x="1254988" y="1574304"/>
                </a:lnTo>
                <a:lnTo>
                  <a:pt x="1256626" y="1574304"/>
                </a:lnTo>
                <a:lnTo>
                  <a:pt x="1257046" y="1573898"/>
                </a:lnTo>
                <a:lnTo>
                  <a:pt x="1257046" y="1572260"/>
                </a:lnTo>
                <a:close/>
              </a:path>
              <a:path w="3243579" h="1901825">
                <a:moveTo>
                  <a:pt x="1580959" y="1674253"/>
                </a:moveTo>
                <a:lnTo>
                  <a:pt x="1579829" y="1671548"/>
                </a:lnTo>
                <a:lnTo>
                  <a:pt x="1575346" y="1667078"/>
                </a:lnTo>
                <a:lnTo>
                  <a:pt x="1572628" y="1665947"/>
                </a:lnTo>
                <a:lnTo>
                  <a:pt x="1566278" y="1665947"/>
                </a:lnTo>
                <a:lnTo>
                  <a:pt x="1563573" y="1667078"/>
                </a:lnTo>
                <a:lnTo>
                  <a:pt x="1559077" y="1671548"/>
                </a:lnTo>
                <a:lnTo>
                  <a:pt x="1557947" y="1674253"/>
                </a:lnTo>
                <a:lnTo>
                  <a:pt x="1557947" y="1680603"/>
                </a:lnTo>
                <a:lnTo>
                  <a:pt x="1559077" y="1683308"/>
                </a:lnTo>
                <a:lnTo>
                  <a:pt x="1563573" y="1687779"/>
                </a:lnTo>
                <a:lnTo>
                  <a:pt x="1566278" y="1688909"/>
                </a:lnTo>
                <a:lnTo>
                  <a:pt x="1572628" y="1688909"/>
                </a:lnTo>
                <a:lnTo>
                  <a:pt x="1575346" y="1687779"/>
                </a:lnTo>
                <a:lnTo>
                  <a:pt x="1579829" y="1683308"/>
                </a:lnTo>
                <a:lnTo>
                  <a:pt x="1580959" y="1680603"/>
                </a:lnTo>
                <a:lnTo>
                  <a:pt x="1580959" y="1674253"/>
                </a:lnTo>
                <a:close/>
              </a:path>
              <a:path w="3243579" h="1901825">
                <a:moveTo>
                  <a:pt x="1675231" y="1780959"/>
                </a:moveTo>
                <a:lnTo>
                  <a:pt x="1674825" y="1780552"/>
                </a:lnTo>
                <a:lnTo>
                  <a:pt x="1673186" y="1780552"/>
                </a:lnTo>
                <a:lnTo>
                  <a:pt x="1672767" y="1780959"/>
                </a:lnTo>
                <a:lnTo>
                  <a:pt x="1672767" y="1782597"/>
                </a:lnTo>
                <a:lnTo>
                  <a:pt x="1673186" y="1783016"/>
                </a:lnTo>
                <a:lnTo>
                  <a:pt x="1674825" y="1783016"/>
                </a:lnTo>
                <a:lnTo>
                  <a:pt x="1675231" y="1782597"/>
                </a:lnTo>
                <a:lnTo>
                  <a:pt x="1675231" y="1780959"/>
                </a:lnTo>
                <a:close/>
              </a:path>
              <a:path w="3243579" h="1901825">
                <a:moveTo>
                  <a:pt x="1994217" y="5334"/>
                </a:moveTo>
                <a:lnTo>
                  <a:pt x="1993506" y="3594"/>
                </a:lnTo>
                <a:lnTo>
                  <a:pt x="1990610" y="711"/>
                </a:lnTo>
                <a:lnTo>
                  <a:pt x="1988870" y="0"/>
                </a:lnTo>
                <a:lnTo>
                  <a:pt x="1984781" y="0"/>
                </a:lnTo>
                <a:lnTo>
                  <a:pt x="1983041" y="711"/>
                </a:lnTo>
                <a:lnTo>
                  <a:pt x="1980158" y="3594"/>
                </a:lnTo>
                <a:lnTo>
                  <a:pt x="1979434" y="5334"/>
                </a:lnTo>
                <a:lnTo>
                  <a:pt x="1979434" y="9410"/>
                </a:lnTo>
                <a:lnTo>
                  <a:pt x="1980158" y="11150"/>
                </a:lnTo>
                <a:lnTo>
                  <a:pt x="1983041" y="14033"/>
                </a:lnTo>
                <a:lnTo>
                  <a:pt x="1984781" y="14757"/>
                </a:lnTo>
                <a:lnTo>
                  <a:pt x="1988870" y="14757"/>
                </a:lnTo>
                <a:lnTo>
                  <a:pt x="1990610" y="14033"/>
                </a:lnTo>
                <a:lnTo>
                  <a:pt x="1993506" y="11150"/>
                </a:lnTo>
                <a:lnTo>
                  <a:pt x="1994217" y="9410"/>
                </a:lnTo>
                <a:lnTo>
                  <a:pt x="1994217" y="5334"/>
                </a:lnTo>
                <a:close/>
              </a:path>
              <a:path w="3243579" h="1901825">
                <a:moveTo>
                  <a:pt x="1996681" y="1888858"/>
                </a:moveTo>
                <a:lnTo>
                  <a:pt x="1984108" y="1876298"/>
                </a:lnTo>
                <a:lnTo>
                  <a:pt x="1981784" y="1877250"/>
                </a:lnTo>
                <a:lnTo>
                  <a:pt x="1977936" y="1881085"/>
                </a:lnTo>
                <a:lnTo>
                  <a:pt x="1976970" y="1883410"/>
                </a:lnTo>
                <a:lnTo>
                  <a:pt x="1976907" y="1888883"/>
                </a:lnTo>
                <a:lnTo>
                  <a:pt x="1977847" y="1891220"/>
                </a:lnTo>
                <a:lnTo>
                  <a:pt x="1981733" y="1895094"/>
                </a:lnTo>
                <a:lnTo>
                  <a:pt x="1984082" y="1896033"/>
                </a:lnTo>
                <a:lnTo>
                  <a:pt x="1989543" y="1895970"/>
                </a:lnTo>
                <a:lnTo>
                  <a:pt x="1991880" y="1895005"/>
                </a:lnTo>
                <a:lnTo>
                  <a:pt x="1995728" y="1891182"/>
                </a:lnTo>
                <a:lnTo>
                  <a:pt x="1996681" y="1888858"/>
                </a:lnTo>
                <a:close/>
              </a:path>
              <a:path w="3243579" h="1901825">
                <a:moveTo>
                  <a:pt x="2410561" y="214833"/>
                </a:moveTo>
                <a:lnTo>
                  <a:pt x="2410129" y="213779"/>
                </a:lnTo>
                <a:lnTo>
                  <a:pt x="2408364" y="212013"/>
                </a:lnTo>
                <a:lnTo>
                  <a:pt x="2407297" y="211569"/>
                </a:lnTo>
                <a:lnTo>
                  <a:pt x="2404808" y="211569"/>
                </a:lnTo>
                <a:lnTo>
                  <a:pt x="2403741" y="212013"/>
                </a:lnTo>
                <a:lnTo>
                  <a:pt x="2401976" y="213779"/>
                </a:lnTo>
                <a:lnTo>
                  <a:pt x="2401532" y="214833"/>
                </a:lnTo>
                <a:lnTo>
                  <a:pt x="2401532" y="217335"/>
                </a:lnTo>
                <a:lnTo>
                  <a:pt x="2401976" y="218389"/>
                </a:lnTo>
                <a:lnTo>
                  <a:pt x="2403741" y="220154"/>
                </a:lnTo>
                <a:lnTo>
                  <a:pt x="2404808" y="220599"/>
                </a:lnTo>
                <a:lnTo>
                  <a:pt x="2407297" y="220599"/>
                </a:lnTo>
                <a:lnTo>
                  <a:pt x="2408364" y="220154"/>
                </a:lnTo>
                <a:lnTo>
                  <a:pt x="2410129" y="218389"/>
                </a:lnTo>
                <a:lnTo>
                  <a:pt x="2410561" y="217335"/>
                </a:lnTo>
                <a:lnTo>
                  <a:pt x="2410561" y="214833"/>
                </a:lnTo>
                <a:close/>
              </a:path>
              <a:path w="3243579" h="1901825">
                <a:moveTo>
                  <a:pt x="2519286" y="322910"/>
                </a:moveTo>
                <a:lnTo>
                  <a:pt x="2519222" y="317830"/>
                </a:lnTo>
                <a:lnTo>
                  <a:pt x="2518308" y="315607"/>
                </a:lnTo>
                <a:lnTo>
                  <a:pt x="2514612" y="311924"/>
                </a:lnTo>
                <a:lnTo>
                  <a:pt x="2512390" y="311010"/>
                </a:lnTo>
                <a:lnTo>
                  <a:pt x="2507196" y="311061"/>
                </a:lnTo>
                <a:lnTo>
                  <a:pt x="2504986" y="312000"/>
                </a:lnTo>
                <a:lnTo>
                  <a:pt x="2501328" y="315645"/>
                </a:lnTo>
                <a:lnTo>
                  <a:pt x="2500388" y="317855"/>
                </a:lnTo>
                <a:lnTo>
                  <a:pt x="2500312" y="323215"/>
                </a:lnTo>
                <a:lnTo>
                  <a:pt x="2501328" y="325539"/>
                </a:lnTo>
                <a:lnTo>
                  <a:pt x="2505418" y="329285"/>
                </a:lnTo>
                <a:lnTo>
                  <a:pt x="2507831" y="330111"/>
                </a:lnTo>
                <a:lnTo>
                  <a:pt x="2513063" y="329704"/>
                </a:lnTo>
                <a:lnTo>
                  <a:pt x="2515133" y="328701"/>
                </a:lnTo>
                <a:lnTo>
                  <a:pt x="2518486" y="325056"/>
                </a:lnTo>
                <a:lnTo>
                  <a:pt x="2519286" y="322910"/>
                </a:lnTo>
                <a:close/>
              </a:path>
              <a:path w="3243579" h="1901825">
                <a:moveTo>
                  <a:pt x="2528671" y="1779384"/>
                </a:moveTo>
                <a:lnTo>
                  <a:pt x="2512999" y="1763737"/>
                </a:lnTo>
                <a:lnTo>
                  <a:pt x="2508199" y="1763737"/>
                </a:lnTo>
                <a:lnTo>
                  <a:pt x="2492527" y="1779384"/>
                </a:lnTo>
                <a:lnTo>
                  <a:pt x="2492527" y="1784184"/>
                </a:lnTo>
                <a:lnTo>
                  <a:pt x="2508199" y="1799818"/>
                </a:lnTo>
                <a:lnTo>
                  <a:pt x="2512999" y="1799818"/>
                </a:lnTo>
                <a:lnTo>
                  <a:pt x="2528671" y="1784184"/>
                </a:lnTo>
                <a:lnTo>
                  <a:pt x="2528671" y="1779384"/>
                </a:lnTo>
                <a:close/>
              </a:path>
              <a:path w="3243579" h="1901825">
                <a:moveTo>
                  <a:pt x="2528671" y="1570672"/>
                </a:moveTo>
                <a:lnTo>
                  <a:pt x="2512999" y="1555038"/>
                </a:lnTo>
                <a:lnTo>
                  <a:pt x="2508199" y="1555038"/>
                </a:lnTo>
                <a:lnTo>
                  <a:pt x="2492527" y="1570672"/>
                </a:lnTo>
                <a:lnTo>
                  <a:pt x="2492527" y="1575473"/>
                </a:lnTo>
                <a:lnTo>
                  <a:pt x="2508199" y="1591119"/>
                </a:lnTo>
                <a:lnTo>
                  <a:pt x="2512999" y="1591119"/>
                </a:lnTo>
                <a:lnTo>
                  <a:pt x="2528671" y="1575473"/>
                </a:lnTo>
                <a:lnTo>
                  <a:pt x="2528671" y="1570672"/>
                </a:lnTo>
                <a:close/>
              </a:path>
              <a:path w="3243579" h="1901825">
                <a:moveTo>
                  <a:pt x="2528671" y="1361973"/>
                </a:moveTo>
                <a:lnTo>
                  <a:pt x="2512999" y="1346327"/>
                </a:lnTo>
                <a:lnTo>
                  <a:pt x="2508199" y="1346327"/>
                </a:lnTo>
                <a:lnTo>
                  <a:pt x="2492527" y="1361973"/>
                </a:lnTo>
                <a:lnTo>
                  <a:pt x="2492527" y="1366774"/>
                </a:lnTo>
                <a:lnTo>
                  <a:pt x="2508199" y="1382407"/>
                </a:lnTo>
                <a:lnTo>
                  <a:pt x="2512999" y="1382407"/>
                </a:lnTo>
                <a:lnTo>
                  <a:pt x="2528671" y="1366774"/>
                </a:lnTo>
                <a:lnTo>
                  <a:pt x="2528671" y="1361973"/>
                </a:lnTo>
                <a:close/>
              </a:path>
              <a:path w="3243579" h="1901825">
                <a:moveTo>
                  <a:pt x="2528671" y="1153058"/>
                </a:moveTo>
                <a:lnTo>
                  <a:pt x="2512999" y="1137424"/>
                </a:lnTo>
                <a:lnTo>
                  <a:pt x="2508199" y="1137424"/>
                </a:lnTo>
                <a:lnTo>
                  <a:pt x="2492527" y="1153058"/>
                </a:lnTo>
                <a:lnTo>
                  <a:pt x="2492527" y="1157859"/>
                </a:lnTo>
                <a:lnTo>
                  <a:pt x="2508199" y="1173505"/>
                </a:lnTo>
                <a:lnTo>
                  <a:pt x="2512999" y="1173505"/>
                </a:lnTo>
                <a:lnTo>
                  <a:pt x="2528671" y="1157859"/>
                </a:lnTo>
                <a:lnTo>
                  <a:pt x="2528671" y="1153058"/>
                </a:lnTo>
                <a:close/>
              </a:path>
              <a:path w="3243579" h="1901825">
                <a:moveTo>
                  <a:pt x="2528671" y="944359"/>
                </a:moveTo>
                <a:lnTo>
                  <a:pt x="2512999" y="928712"/>
                </a:lnTo>
                <a:lnTo>
                  <a:pt x="2508199" y="928712"/>
                </a:lnTo>
                <a:lnTo>
                  <a:pt x="2492527" y="944359"/>
                </a:lnTo>
                <a:lnTo>
                  <a:pt x="2492527" y="949159"/>
                </a:lnTo>
                <a:lnTo>
                  <a:pt x="2508199" y="964793"/>
                </a:lnTo>
                <a:lnTo>
                  <a:pt x="2512999" y="964793"/>
                </a:lnTo>
                <a:lnTo>
                  <a:pt x="2528671" y="949159"/>
                </a:lnTo>
                <a:lnTo>
                  <a:pt x="2528671" y="944359"/>
                </a:lnTo>
                <a:close/>
              </a:path>
              <a:path w="3243579" h="1901825">
                <a:moveTo>
                  <a:pt x="2528671" y="735647"/>
                </a:moveTo>
                <a:lnTo>
                  <a:pt x="2512999" y="720013"/>
                </a:lnTo>
                <a:lnTo>
                  <a:pt x="2508199" y="720013"/>
                </a:lnTo>
                <a:lnTo>
                  <a:pt x="2492527" y="735647"/>
                </a:lnTo>
                <a:lnTo>
                  <a:pt x="2492527" y="740448"/>
                </a:lnTo>
                <a:lnTo>
                  <a:pt x="2508199" y="756094"/>
                </a:lnTo>
                <a:lnTo>
                  <a:pt x="2512999" y="756094"/>
                </a:lnTo>
                <a:lnTo>
                  <a:pt x="2528671" y="740448"/>
                </a:lnTo>
                <a:lnTo>
                  <a:pt x="2528671" y="735647"/>
                </a:lnTo>
                <a:close/>
              </a:path>
              <a:path w="3243579" h="1901825">
                <a:moveTo>
                  <a:pt x="2528671" y="526948"/>
                </a:moveTo>
                <a:lnTo>
                  <a:pt x="2512999" y="511302"/>
                </a:lnTo>
                <a:lnTo>
                  <a:pt x="2508199" y="511302"/>
                </a:lnTo>
                <a:lnTo>
                  <a:pt x="2492527" y="526948"/>
                </a:lnTo>
                <a:lnTo>
                  <a:pt x="2492527" y="531736"/>
                </a:lnTo>
                <a:lnTo>
                  <a:pt x="2508199" y="547382"/>
                </a:lnTo>
                <a:lnTo>
                  <a:pt x="2512999" y="547382"/>
                </a:lnTo>
                <a:lnTo>
                  <a:pt x="2528671" y="531736"/>
                </a:lnTo>
                <a:lnTo>
                  <a:pt x="2528671" y="526948"/>
                </a:lnTo>
                <a:close/>
              </a:path>
              <a:path w="3243579" h="1901825">
                <a:moveTo>
                  <a:pt x="2628315" y="425919"/>
                </a:moveTo>
                <a:lnTo>
                  <a:pt x="2627960" y="420763"/>
                </a:lnTo>
                <a:lnTo>
                  <a:pt x="2625674" y="416128"/>
                </a:lnTo>
                <a:lnTo>
                  <a:pt x="2621788" y="412711"/>
                </a:lnTo>
                <a:lnTo>
                  <a:pt x="2616885" y="411048"/>
                </a:lnTo>
                <a:lnTo>
                  <a:pt x="2611729" y="411378"/>
                </a:lnTo>
                <a:lnTo>
                  <a:pt x="2607081" y="413664"/>
                </a:lnTo>
                <a:lnTo>
                  <a:pt x="2603665" y="417550"/>
                </a:lnTo>
                <a:lnTo>
                  <a:pt x="2602001" y="422427"/>
                </a:lnTo>
                <a:lnTo>
                  <a:pt x="2602331" y="427583"/>
                </a:lnTo>
                <a:lnTo>
                  <a:pt x="2604617" y="432219"/>
                </a:lnTo>
                <a:lnTo>
                  <a:pt x="2608503" y="435622"/>
                </a:lnTo>
                <a:lnTo>
                  <a:pt x="2611729" y="436956"/>
                </a:lnTo>
                <a:lnTo>
                  <a:pt x="2615146" y="437299"/>
                </a:lnTo>
                <a:lnTo>
                  <a:pt x="2618587" y="437007"/>
                </a:lnTo>
                <a:lnTo>
                  <a:pt x="2623261" y="434746"/>
                </a:lnTo>
                <a:lnTo>
                  <a:pt x="2626690" y="430847"/>
                </a:lnTo>
                <a:lnTo>
                  <a:pt x="2628315" y="425919"/>
                </a:lnTo>
                <a:close/>
              </a:path>
              <a:path w="3243579" h="1901825">
                <a:moveTo>
                  <a:pt x="2630754" y="1888210"/>
                </a:moveTo>
                <a:lnTo>
                  <a:pt x="2615146" y="1870557"/>
                </a:lnTo>
                <a:lnTo>
                  <a:pt x="2611082" y="1870938"/>
                </a:lnTo>
                <a:lnTo>
                  <a:pt x="2607259" y="1872526"/>
                </a:lnTo>
                <a:lnTo>
                  <a:pt x="2605570" y="1873643"/>
                </a:lnTo>
                <a:lnTo>
                  <a:pt x="2601518" y="1878266"/>
                </a:lnTo>
                <a:lnTo>
                  <a:pt x="2599537" y="1884057"/>
                </a:lnTo>
                <a:lnTo>
                  <a:pt x="2599931" y="1890191"/>
                </a:lnTo>
                <a:lnTo>
                  <a:pt x="2613075" y="1901710"/>
                </a:lnTo>
                <a:lnTo>
                  <a:pt x="2619210" y="1901329"/>
                </a:lnTo>
                <a:lnTo>
                  <a:pt x="2623032" y="1899742"/>
                </a:lnTo>
                <a:lnTo>
                  <a:pt x="2624721" y="1898624"/>
                </a:lnTo>
                <a:lnTo>
                  <a:pt x="2628773" y="1894001"/>
                </a:lnTo>
                <a:lnTo>
                  <a:pt x="2630754" y="1888210"/>
                </a:lnTo>
                <a:close/>
              </a:path>
              <a:path w="3243579" h="1901825">
                <a:moveTo>
                  <a:pt x="2630754" y="1679498"/>
                </a:moveTo>
                <a:lnTo>
                  <a:pt x="2615146" y="1661845"/>
                </a:lnTo>
                <a:lnTo>
                  <a:pt x="2611082" y="1662239"/>
                </a:lnTo>
                <a:lnTo>
                  <a:pt x="2607259" y="1663814"/>
                </a:lnTo>
                <a:lnTo>
                  <a:pt x="2605570" y="1664944"/>
                </a:lnTo>
                <a:lnTo>
                  <a:pt x="2601518" y="1669554"/>
                </a:lnTo>
                <a:lnTo>
                  <a:pt x="2599537" y="1675358"/>
                </a:lnTo>
                <a:lnTo>
                  <a:pt x="2599931" y="1681492"/>
                </a:lnTo>
                <a:lnTo>
                  <a:pt x="2613075" y="1693011"/>
                </a:lnTo>
                <a:lnTo>
                  <a:pt x="2619210" y="1692617"/>
                </a:lnTo>
                <a:lnTo>
                  <a:pt x="2623032" y="1691043"/>
                </a:lnTo>
                <a:lnTo>
                  <a:pt x="2624721" y="1689912"/>
                </a:lnTo>
                <a:lnTo>
                  <a:pt x="2628773" y="1685302"/>
                </a:lnTo>
                <a:lnTo>
                  <a:pt x="2630754" y="1679498"/>
                </a:lnTo>
                <a:close/>
              </a:path>
              <a:path w="3243579" h="1901825">
                <a:moveTo>
                  <a:pt x="2630754" y="1470799"/>
                </a:moveTo>
                <a:lnTo>
                  <a:pt x="2615146" y="1453146"/>
                </a:lnTo>
                <a:lnTo>
                  <a:pt x="2611082" y="1453527"/>
                </a:lnTo>
                <a:lnTo>
                  <a:pt x="2607259" y="1455115"/>
                </a:lnTo>
                <a:lnTo>
                  <a:pt x="2605570" y="1456232"/>
                </a:lnTo>
                <a:lnTo>
                  <a:pt x="2601518" y="1460855"/>
                </a:lnTo>
                <a:lnTo>
                  <a:pt x="2599537" y="1466646"/>
                </a:lnTo>
                <a:lnTo>
                  <a:pt x="2599931" y="1472780"/>
                </a:lnTo>
                <a:lnTo>
                  <a:pt x="2613075" y="1484299"/>
                </a:lnTo>
                <a:lnTo>
                  <a:pt x="2619210" y="1483918"/>
                </a:lnTo>
                <a:lnTo>
                  <a:pt x="2623032" y="1482331"/>
                </a:lnTo>
                <a:lnTo>
                  <a:pt x="2624721" y="1481213"/>
                </a:lnTo>
                <a:lnTo>
                  <a:pt x="2628773" y="1476590"/>
                </a:lnTo>
                <a:lnTo>
                  <a:pt x="2630754" y="1470799"/>
                </a:lnTo>
                <a:close/>
              </a:path>
              <a:path w="3243579" h="1901825">
                <a:moveTo>
                  <a:pt x="2630754" y="844473"/>
                </a:moveTo>
                <a:lnTo>
                  <a:pt x="2615146" y="826820"/>
                </a:lnTo>
                <a:lnTo>
                  <a:pt x="2611082" y="827214"/>
                </a:lnTo>
                <a:lnTo>
                  <a:pt x="2607259" y="828789"/>
                </a:lnTo>
                <a:lnTo>
                  <a:pt x="2605570" y="829919"/>
                </a:lnTo>
                <a:lnTo>
                  <a:pt x="2601518" y="834529"/>
                </a:lnTo>
                <a:lnTo>
                  <a:pt x="2599537" y="840333"/>
                </a:lnTo>
                <a:lnTo>
                  <a:pt x="2599931" y="846467"/>
                </a:lnTo>
                <a:lnTo>
                  <a:pt x="2613075" y="857986"/>
                </a:lnTo>
                <a:lnTo>
                  <a:pt x="2619210" y="857592"/>
                </a:lnTo>
                <a:lnTo>
                  <a:pt x="2623032" y="856018"/>
                </a:lnTo>
                <a:lnTo>
                  <a:pt x="2624721" y="854887"/>
                </a:lnTo>
                <a:lnTo>
                  <a:pt x="2628773" y="850277"/>
                </a:lnTo>
                <a:lnTo>
                  <a:pt x="2630754" y="844473"/>
                </a:lnTo>
                <a:close/>
              </a:path>
              <a:path w="3243579" h="1901825">
                <a:moveTo>
                  <a:pt x="2630817" y="1053172"/>
                </a:moveTo>
                <a:lnTo>
                  <a:pt x="2613075" y="1035532"/>
                </a:lnTo>
                <a:lnTo>
                  <a:pt x="2611094" y="1035939"/>
                </a:lnTo>
                <a:lnTo>
                  <a:pt x="2607284" y="1037513"/>
                </a:lnTo>
                <a:lnTo>
                  <a:pt x="2605608" y="1038644"/>
                </a:lnTo>
                <a:lnTo>
                  <a:pt x="2601569" y="1043254"/>
                </a:lnTo>
                <a:lnTo>
                  <a:pt x="2599601" y="1049032"/>
                </a:lnTo>
                <a:lnTo>
                  <a:pt x="2599994" y="1055141"/>
                </a:lnTo>
                <a:lnTo>
                  <a:pt x="2602687" y="1060640"/>
                </a:lnTo>
                <a:lnTo>
                  <a:pt x="2607284" y="1064704"/>
                </a:lnTo>
                <a:lnTo>
                  <a:pt x="2613075" y="1066685"/>
                </a:lnTo>
                <a:lnTo>
                  <a:pt x="2619222" y="1066304"/>
                </a:lnTo>
                <a:lnTo>
                  <a:pt x="2623058" y="1064742"/>
                </a:lnTo>
                <a:lnTo>
                  <a:pt x="2624747" y="1063612"/>
                </a:lnTo>
                <a:lnTo>
                  <a:pt x="2628823" y="1059002"/>
                </a:lnTo>
                <a:lnTo>
                  <a:pt x="2630817" y="1053172"/>
                </a:lnTo>
                <a:close/>
              </a:path>
              <a:path w="3243579" h="1901825">
                <a:moveTo>
                  <a:pt x="2630817" y="635774"/>
                </a:moveTo>
                <a:lnTo>
                  <a:pt x="2613075" y="618121"/>
                </a:lnTo>
                <a:lnTo>
                  <a:pt x="2611094" y="618528"/>
                </a:lnTo>
                <a:lnTo>
                  <a:pt x="2607284" y="620102"/>
                </a:lnTo>
                <a:lnTo>
                  <a:pt x="2605608" y="621233"/>
                </a:lnTo>
                <a:lnTo>
                  <a:pt x="2601569" y="625843"/>
                </a:lnTo>
                <a:lnTo>
                  <a:pt x="2599601" y="631621"/>
                </a:lnTo>
                <a:lnTo>
                  <a:pt x="2599994" y="637730"/>
                </a:lnTo>
                <a:lnTo>
                  <a:pt x="2602687" y="643229"/>
                </a:lnTo>
                <a:lnTo>
                  <a:pt x="2607284" y="647293"/>
                </a:lnTo>
                <a:lnTo>
                  <a:pt x="2613075" y="649274"/>
                </a:lnTo>
                <a:lnTo>
                  <a:pt x="2619222" y="648893"/>
                </a:lnTo>
                <a:lnTo>
                  <a:pt x="2623058" y="647331"/>
                </a:lnTo>
                <a:lnTo>
                  <a:pt x="2624747" y="646201"/>
                </a:lnTo>
                <a:lnTo>
                  <a:pt x="2628823" y="641591"/>
                </a:lnTo>
                <a:lnTo>
                  <a:pt x="2630817" y="635774"/>
                </a:lnTo>
                <a:close/>
              </a:path>
              <a:path w="3243579" h="1901825">
                <a:moveTo>
                  <a:pt x="2630970" y="1262024"/>
                </a:moveTo>
                <a:lnTo>
                  <a:pt x="2615146" y="1244434"/>
                </a:lnTo>
                <a:lnTo>
                  <a:pt x="2611132" y="1244828"/>
                </a:lnTo>
                <a:lnTo>
                  <a:pt x="2605697" y="1247495"/>
                </a:lnTo>
                <a:lnTo>
                  <a:pt x="2601696" y="1252042"/>
                </a:lnTo>
                <a:lnTo>
                  <a:pt x="2599740" y="1257782"/>
                </a:lnTo>
                <a:lnTo>
                  <a:pt x="2600083" y="1263891"/>
                </a:lnTo>
                <a:lnTo>
                  <a:pt x="2602750" y="1269453"/>
                </a:lnTo>
                <a:lnTo>
                  <a:pt x="2607360" y="1273568"/>
                </a:lnTo>
                <a:lnTo>
                  <a:pt x="2611196" y="1275194"/>
                </a:lnTo>
                <a:lnTo>
                  <a:pt x="2613202" y="1275575"/>
                </a:lnTo>
                <a:lnTo>
                  <a:pt x="2619362" y="1275207"/>
                </a:lnTo>
                <a:lnTo>
                  <a:pt x="2630970" y="1262024"/>
                </a:lnTo>
                <a:close/>
              </a:path>
              <a:path w="3243579" h="1901825">
                <a:moveTo>
                  <a:pt x="2731871" y="1152893"/>
                </a:moveTo>
                <a:lnTo>
                  <a:pt x="2729941" y="1148156"/>
                </a:lnTo>
                <a:lnTo>
                  <a:pt x="2726347" y="1144498"/>
                </a:lnTo>
                <a:lnTo>
                  <a:pt x="2723261" y="1142936"/>
                </a:lnTo>
                <a:lnTo>
                  <a:pt x="2719895" y="1142339"/>
                </a:lnTo>
                <a:lnTo>
                  <a:pt x="2716390" y="1142403"/>
                </a:lnTo>
                <a:lnTo>
                  <a:pt x="2711488" y="1144409"/>
                </a:lnTo>
                <a:lnTo>
                  <a:pt x="2707767" y="1148156"/>
                </a:lnTo>
                <a:lnTo>
                  <a:pt x="2705811" y="1153058"/>
                </a:lnTo>
                <a:lnTo>
                  <a:pt x="2705900" y="1158252"/>
                </a:lnTo>
                <a:lnTo>
                  <a:pt x="2707957" y="1162939"/>
                </a:lnTo>
                <a:lnTo>
                  <a:pt x="2711640" y="1166507"/>
                </a:lnTo>
                <a:lnTo>
                  <a:pt x="2716403" y="1168412"/>
                </a:lnTo>
                <a:lnTo>
                  <a:pt x="2721533" y="1168374"/>
                </a:lnTo>
                <a:lnTo>
                  <a:pt x="2726271" y="1166393"/>
                </a:lnTo>
                <a:lnTo>
                  <a:pt x="2729890" y="1162761"/>
                </a:lnTo>
                <a:lnTo>
                  <a:pt x="2731859" y="1158024"/>
                </a:lnTo>
                <a:lnTo>
                  <a:pt x="2731871" y="1152893"/>
                </a:lnTo>
                <a:close/>
              </a:path>
              <a:path w="3243579" h="1901825">
                <a:moveTo>
                  <a:pt x="2733040" y="1783524"/>
                </a:moveTo>
                <a:lnTo>
                  <a:pt x="2719895" y="1768665"/>
                </a:lnTo>
                <a:lnTo>
                  <a:pt x="2716479" y="1768983"/>
                </a:lnTo>
                <a:lnTo>
                  <a:pt x="2711843" y="1771269"/>
                </a:lnTo>
                <a:lnTo>
                  <a:pt x="2708427" y="1775155"/>
                </a:lnTo>
                <a:lnTo>
                  <a:pt x="2706751" y="1780044"/>
                </a:lnTo>
                <a:lnTo>
                  <a:pt x="2707081" y="1785188"/>
                </a:lnTo>
                <a:lnTo>
                  <a:pt x="2709367" y="1789836"/>
                </a:lnTo>
                <a:lnTo>
                  <a:pt x="2713253" y="1793240"/>
                </a:lnTo>
                <a:lnTo>
                  <a:pt x="2718155" y="1794903"/>
                </a:lnTo>
                <a:lnTo>
                  <a:pt x="2723324" y="1794573"/>
                </a:lnTo>
                <a:lnTo>
                  <a:pt x="2727960" y="1792300"/>
                </a:lnTo>
                <a:lnTo>
                  <a:pt x="2731376" y="1788401"/>
                </a:lnTo>
                <a:lnTo>
                  <a:pt x="2733040" y="1783524"/>
                </a:lnTo>
                <a:close/>
              </a:path>
              <a:path w="3243579" h="1901825">
                <a:moveTo>
                  <a:pt x="2733040" y="1574812"/>
                </a:moveTo>
                <a:lnTo>
                  <a:pt x="2719895" y="1559953"/>
                </a:lnTo>
                <a:lnTo>
                  <a:pt x="2716479" y="1560283"/>
                </a:lnTo>
                <a:lnTo>
                  <a:pt x="2711843" y="1562557"/>
                </a:lnTo>
                <a:lnTo>
                  <a:pt x="2708427" y="1566456"/>
                </a:lnTo>
                <a:lnTo>
                  <a:pt x="2706751" y="1571332"/>
                </a:lnTo>
                <a:lnTo>
                  <a:pt x="2707081" y="1576476"/>
                </a:lnTo>
                <a:lnTo>
                  <a:pt x="2709367" y="1581137"/>
                </a:lnTo>
                <a:lnTo>
                  <a:pt x="2713253" y="1584540"/>
                </a:lnTo>
                <a:lnTo>
                  <a:pt x="2718155" y="1586191"/>
                </a:lnTo>
                <a:lnTo>
                  <a:pt x="2723324" y="1585874"/>
                </a:lnTo>
                <a:lnTo>
                  <a:pt x="2727960" y="1583588"/>
                </a:lnTo>
                <a:lnTo>
                  <a:pt x="2731376" y="1579702"/>
                </a:lnTo>
                <a:lnTo>
                  <a:pt x="2733040" y="1574812"/>
                </a:lnTo>
                <a:close/>
              </a:path>
              <a:path w="3243579" h="1901825">
                <a:moveTo>
                  <a:pt x="2733040" y="1366113"/>
                </a:moveTo>
                <a:lnTo>
                  <a:pt x="2719895" y="1351254"/>
                </a:lnTo>
                <a:lnTo>
                  <a:pt x="2716466" y="1351534"/>
                </a:lnTo>
                <a:lnTo>
                  <a:pt x="2711780" y="1353794"/>
                </a:lnTo>
                <a:lnTo>
                  <a:pt x="2708351" y="1357693"/>
                </a:lnTo>
                <a:lnTo>
                  <a:pt x="2706725" y="1362633"/>
                </a:lnTo>
                <a:lnTo>
                  <a:pt x="2707081" y="1367790"/>
                </a:lnTo>
                <a:lnTo>
                  <a:pt x="2709367" y="1372425"/>
                </a:lnTo>
                <a:lnTo>
                  <a:pt x="2713253" y="1375829"/>
                </a:lnTo>
                <a:lnTo>
                  <a:pt x="2718155" y="1377492"/>
                </a:lnTo>
                <a:lnTo>
                  <a:pt x="2723324" y="1377162"/>
                </a:lnTo>
                <a:lnTo>
                  <a:pt x="2727960" y="1374889"/>
                </a:lnTo>
                <a:lnTo>
                  <a:pt x="2731376" y="1370990"/>
                </a:lnTo>
                <a:lnTo>
                  <a:pt x="2733040" y="1366113"/>
                </a:lnTo>
                <a:close/>
              </a:path>
              <a:path w="3243579" h="1901825">
                <a:moveTo>
                  <a:pt x="2733040" y="948499"/>
                </a:moveTo>
                <a:lnTo>
                  <a:pt x="2719895" y="933640"/>
                </a:lnTo>
                <a:lnTo>
                  <a:pt x="2716479" y="933958"/>
                </a:lnTo>
                <a:lnTo>
                  <a:pt x="2711843" y="936244"/>
                </a:lnTo>
                <a:lnTo>
                  <a:pt x="2708427" y="940130"/>
                </a:lnTo>
                <a:lnTo>
                  <a:pt x="2706751" y="945007"/>
                </a:lnTo>
                <a:lnTo>
                  <a:pt x="2707081" y="950163"/>
                </a:lnTo>
                <a:lnTo>
                  <a:pt x="2709367" y="954811"/>
                </a:lnTo>
                <a:lnTo>
                  <a:pt x="2713253" y="958215"/>
                </a:lnTo>
                <a:lnTo>
                  <a:pt x="2718155" y="959878"/>
                </a:lnTo>
                <a:lnTo>
                  <a:pt x="2723324" y="959548"/>
                </a:lnTo>
                <a:lnTo>
                  <a:pt x="2727960" y="957275"/>
                </a:lnTo>
                <a:lnTo>
                  <a:pt x="2731376" y="953376"/>
                </a:lnTo>
                <a:lnTo>
                  <a:pt x="2733040" y="948499"/>
                </a:lnTo>
                <a:close/>
              </a:path>
              <a:path w="3243579" h="1901825">
                <a:moveTo>
                  <a:pt x="2733040" y="739178"/>
                </a:moveTo>
                <a:lnTo>
                  <a:pt x="2719895" y="724319"/>
                </a:lnTo>
                <a:lnTo>
                  <a:pt x="2716479" y="724636"/>
                </a:lnTo>
                <a:lnTo>
                  <a:pt x="2711843" y="726922"/>
                </a:lnTo>
                <a:lnTo>
                  <a:pt x="2708427" y="730808"/>
                </a:lnTo>
                <a:lnTo>
                  <a:pt x="2706751" y="735698"/>
                </a:lnTo>
                <a:lnTo>
                  <a:pt x="2707081" y="740841"/>
                </a:lnTo>
                <a:lnTo>
                  <a:pt x="2709367" y="745490"/>
                </a:lnTo>
                <a:lnTo>
                  <a:pt x="2713253" y="748893"/>
                </a:lnTo>
                <a:lnTo>
                  <a:pt x="2718155" y="750557"/>
                </a:lnTo>
                <a:lnTo>
                  <a:pt x="2723324" y="750227"/>
                </a:lnTo>
                <a:lnTo>
                  <a:pt x="2727960" y="747953"/>
                </a:lnTo>
                <a:lnTo>
                  <a:pt x="2731376" y="744054"/>
                </a:lnTo>
                <a:lnTo>
                  <a:pt x="2733040" y="739178"/>
                </a:lnTo>
                <a:close/>
              </a:path>
              <a:path w="3243579" h="1901825">
                <a:moveTo>
                  <a:pt x="2733040" y="531088"/>
                </a:moveTo>
                <a:lnTo>
                  <a:pt x="2719895" y="516229"/>
                </a:lnTo>
                <a:lnTo>
                  <a:pt x="2716479" y="516559"/>
                </a:lnTo>
                <a:lnTo>
                  <a:pt x="2711843" y="518833"/>
                </a:lnTo>
                <a:lnTo>
                  <a:pt x="2708427" y="522719"/>
                </a:lnTo>
                <a:lnTo>
                  <a:pt x="2706751" y="527608"/>
                </a:lnTo>
                <a:lnTo>
                  <a:pt x="2707081" y="532765"/>
                </a:lnTo>
                <a:lnTo>
                  <a:pt x="2709367" y="537387"/>
                </a:lnTo>
                <a:lnTo>
                  <a:pt x="2713253" y="540804"/>
                </a:lnTo>
                <a:lnTo>
                  <a:pt x="2718155" y="542467"/>
                </a:lnTo>
                <a:lnTo>
                  <a:pt x="2723324" y="542137"/>
                </a:lnTo>
                <a:lnTo>
                  <a:pt x="2727960" y="539851"/>
                </a:lnTo>
                <a:lnTo>
                  <a:pt x="2731376" y="535978"/>
                </a:lnTo>
                <a:lnTo>
                  <a:pt x="2733040" y="531088"/>
                </a:lnTo>
                <a:close/>
              </a:path>
              <a:path w="3243579" h="1901825">
                <a:moveTo>
                  <a:pt x="2826499" y="424789"/>
                </a:moveTo>
                <a:lnTo>
                  <a:pt x="2826372" y="423557"/>
                </a:lnTo>
                <a:lnTo>
                  <a:pt x="2825699" y="422935"/>
                </a:lnTo>
                <a:lnTo>
                  <a:pt x="2824454" y="422948"/>
                </a:lnTo>
                <a:lnTo>
                  <a:pt x="2823070" y="422783"/>
                </a:lnTo>
                <a:lnTo>
                  <a:pt x="2822384" y="423405"/>
                </a:lnTo>
                <a:lnTo>
                  <a:pt x="2822397" y="424789"/>
                </a:lnTo>
                <a:lnTo>
                  <a:pt x="2822321" y="425386"/>
                </a:lnTo>
                <a:lnTo>
                  <a:pt x="2822498" y="425894"/>
                </a:lnTo>
                <a:lnTo>
                  <a:pt x="2823349" y="426732"/>
                </a:lnTo>
                <a:lnTo>
                  <a:pt x="2823857" y="426910"/>
                </a:lnTo>
                <a:lnTo>
                  <a:pt x="2824454" y="426834"/>
                </a:lnTo>
                <a:lnTo>
                  <a:pt x="2825813" y="426834"/>
                </a:lnTo>
                <a:lnTo>
                  <a:pt x="2826499" y="426161"/>
                </a:lnTo>
                <a:lnTo>
                  <a:pt x="2826499" y="424789"/>
                </a:lnTo>
                <a:close/>
              </a:path>
              <a:path w="3243579" h="1901825">
                <a:moveTo>
                  <a:pt x="2835135" y="1883181"/>
                </a:moveTo>
                <a:lnTo>
                  <a:pt x="2834081" y="1880679"/>
                </a:lnTo>
                <a:lnTo>
                  <a:pt x="2829915" y="1876513"/>
                </a:lnTo>
                <a:lnTo>
                  <a:pt x="2827401" y="1875472"/>
                </a:lnTo>
                <a:lnTo>
                  <a:pt x="2821495" y="1875472"/>
                </a:lnTo>
                <a:lnTo>
                  <a:pt x="2818981" y="1876513"/>
                </a:lnTo>
                <a:lnTo>
                  <a:pt x="2814815" y="1880679"/>
                </a:lnTo>
                <a:lnTo>
                  <a:pt x="2813774" y="1883181"/>
                </a:lnTo>
                <a:lnTo>
                  <a:pt x="2813774" y="1889086"/>
                </a:lnTo>
                <a:lnTo>
                  <a:pt x="2814815" y="1891588"/>
                </a:lnTo>
                <a:lnTo>
                  <a:pt x="2818981" y="1895754"/>
                </a:lnTo>
                <a:lnTo>
                  <a:pt x="2821495" y="1896795"/>
                </a:lnTo>
                <a:lnTo>
                  <a:pt x="2827401" y="1896795"/>
                </a:lnTo>
                <a:lnTo>
                  <a:pt x="2829915" y="1895754"/>
                </a:lnTo>
                <a:lnTo>
                  <a:pt x="2834081" y="1891588"/>
                </a:lnTo>
                <a:lnTo>
                  <a:pt x="2835135" y="1889086"/>
                </a:lnTo>
                <a:lnTo>
                  <a:pt x="2835135" y="1883181"/>
                </a:lnTo>
                <a:close/>
              </a:path>
              <a:path w="3243579" h="1901825">
                <a:moveTo>
                  <a:pt x="2835135" y="1674482"/>
                </a:moveTo>
                <a:lnTo>
                  <a:pt x="2834081" y="1671980"/>
                </a:lnTo>
                <a:lnTo>
                  <a:pt x="2829915" y="1667814"/>
                </a:lnTo>
                <a:lnTo>
                  <a:pt x="2827401" y="1666773"/>
                </a:lnTo>
                <a:lnTo>
                  <a:pt x="2821495" y="1666773"/>
                </a:lnTo>
                <a:lnTo>
                  <a:pt x="2818981" y="1667814"/>
                </a:lnTo>
                <a:lnTo>
                  <a:pt x="2814815" y="1671980"/>
                </a:lnTo>
                <a:lnTo>
                  <a:pt x="2813774" y="1674482"/>
                </a:lnTo>
                <a:lnTo>
                  <a:pt x="2813774" y="1680375"/>
                </a:lnTo>
                <a:lnTo>
                  <a:pt x="2814815" y="1682877"/>
                </a:lnTo>
                <a:lnTo>
                  <a:pt x="2818981" y="1687042"/>
                </a:lnTo>
                <a:lnTo>
                  <a:pt x="2821495" y="1688084"/>
                </a:lnTo>
                <a:lnTo>
                  <a:pt x="2827401" y="1688084"/>
                </a:lnTo>
                <a:lnTo>
                  <a:pt x="2829915" y="1687042"/>
                </a:lnTo>
                <a:lnTo>
                  <a:pt x="2834081" y="1682877"/>
                </a:lnTo>
                <a:lnTo>
                  <a:pt x="2835135" y="1680375"/>
                </a:lnTo>
                <a:lnTo>
                  <a:pt x="2835135" y="1674482"/>
                </a:lnTo>
                <a:close/>
              </a:path>
              <a:path w="3243579" h="1901825">
                <a:moveTo>
                  <a:pt x="2835135" y="1465770"/>
                </a:moveTo>
                <a:lnTo>
                  <a:pt x="2834081" y="1463268"/>
                </a:lnTo>
                <a:lnTo>
                  <a:pt x="2829915" y="1459103"/>
                </a:lnTo>
                <a:lnTo>
                  <a:pt x="2827401" y="1458061"/>
                </a:lnTo>
                <a:lnTo>
                  <a:pt x="2821495" y="1458061"/>
                </a:lnTo>
                <a:lnTo>
                  <a:pt x="2818981" y="1459103"/>
                </a:lnTo>
                <a:lnTo>
                  <a:pt x="2814815" y="1463268"/>
                </a:lnTo>
                <a:lnTo>
                  <a:pt x="2813774" y="1465770"/>
                </a:lnTo>
                <a:lnTo>
                  <a:pt x="2813774" y="1471676"/>
                </a:lnTo>
                <a:lnTo>
                  <a:pt x="2814815" y="1474177"/>
                </a:lnTo>
                <a:lnTo>
                  <a:pt x="2818981" y="1478343"/>
                </a:lnTo>
                <a:lnTo>
                  <a:pt x="2821495" y="1479384"/>
                </a:lnTo>
                <a:lnTo>
                  <a:pt x="2827375" y="1479321"/>
                </a:lnTo>
                <a:lnTo>
                  <a:pt x="2829877" y="1478280"/>
                </a:lnTo>
                <a:lnTo>
                  <a:pt x="2834017" y="1474139"/>
                </a:lnTo>
                <a:lnTo>
                  <a:pt x="2835071" y="1471637"/>
                </a:lnTo>
                <a:lnTo>
                  <a:pt x="2835135" y="1465770"/>
                </a:lnTo>
                <a:close/>
              </a:path>
              <a:path w="3243579" h="1901825">
                <a:moveTo>
                  <a:pt x="2835135" y="1256855"/>
                </a:moveTo>
                <a:lnTo>
                  <a:pt x="2834081" y="1254366"/>
                </a:lnTo>
                <a:lnTo>
                  <a:pt x="2829915" y="1250200"/>
                </a:lnTo>
                <a:lnTo>
                  <a:pt x="2827401" y="1249146"/>
                </a:lnTo>
                <a:lnTo>
                  <a:pt x="2821495" y="1249146"/>
                </a:lnTo>
                <a:lnTo>
                  <a:pt x="2818981" y="1250200"/>
                </a:lnTo>
                <a:lnTo>
                  <a:pt x="2814815" y="1254366"/>
                </a:lnTo>
                <a:lnTo>
                  <a:pt x="2813774" y="1256855"/>
                </a:lnTo>
                <a:lnTo>
                  <a:pt x="2813774" y="1262761"/>
                </a:lnTo>
                <a:lnTo>
                  <a:pt x="2814815" y="1265262"/>
                </a:lnTo>
                <a:lnTo>
                  <a:pt x="2818981" y="1269428"/>
                </a:lnTo>
                <a:lnTo>
                  <a:pt x="2821495" y="1270469"/>
                </a:lnTo>
                <a:lnTo>
                  <a:pt x="2827401" y="1270469"/>
                </a:lnTo>
                <a:lnTo>
                  <a:pt x="2829915" y="1269428"/>
                </a:lnTo>
                <a:lnTo>
                  <a:pt x="2834081" y="1265262"/>
                </a:lnTo>
                <a:lnTo>
                  <a:pt x="2835135" y="1262761"/>
                </a:lnTo>
                <a:lnTo>
                  <a:pt x="2835135" y="1256855"/>
                </a:lnTo>
                <a:close/>
              </a:path>
              <a:path w="3243579" h="1901825">
                <a:moveTo>
                  <a:pt x="2835135" y="1048156"/>
                </a:moveTo>
                <a:lnTo>
                  <a:pt x="2834081" y="1045654"/>
                </a:lnTo>
                <a:lnTo>
                  <a:pt x="2829915" y="1041488"/>
                </a:lnTo>
                <a:lnTo>
                  <a:pt x="2827401" y="1040447"/>
                </a:lnTo>
                <a:lnTo>
                  <a:pt x="2821495" y="1040447"/>
                </a:lnTo>
                <a:lnTo>
                  <a:pt x="2818981" y="1041488"/>
                </a:lnTo>
                <a:lnTo>
                  <a:pt x="2814815" y="1045654"/>
                </a:lnTo>
                <a:lnTo>
                  <a:pt x="2813774" y="1048156"/>
                </a:lnTo>
                <a:lnTo>
                  <a:pt x="2813774" y="1054061"/>
                </a:lnTo>
                <a:lnTo>
                  <a:pt x="2814815" y="1056563"/>
                </a:lnTo>
                <a:lnTo>
                  <a:pt x="2818981" y="1060729"/>
                </a:lnTo>
                <a:lnTo>
                  <a:pt x="2821495" y="1061770"/>
                </a:lnTo>
                <a:lnTo>
                  <a:pt x="2827401" y="1061770"/>
                </a:lnTo>
                <a:lnTo>
                  <a:pt x="2829915" y="1060729"/>
                </a:lnTo>
                <a:lnTo>
                  <a:pt x="2834081" y="1056563"/>
                </a:lnTo>
                <a:lnTo>
                  <a:pt x="2835135" y="1054061"/>
                </a:lnTo>
                <a:lnTo>
                  <a:pt x="2835135" y="1048156"/>
                </a:lnTo>
                <a:close/>
              </a:path>
              <a:path w="3243579" h="1901825">
                <a:moveTo>
                  <a:pt x="2835135" y="839444"/>
                </a:moveTo>
                <a:lnTo>
                  <a:pt x="2834081" y="836955"/>
                </a:lnTo>
                <a:lnTo>
                  <a:pt x="2829915" y="832789"/>
                </a:lnTo>
                <a:lnTo>
                  <a:pt x="2827401" y="831748"/>
                </a:lnTo>
                <a:lnTo>
                  <a:pt x="2821495" y="831748"/>
                </a:lnTo>
                <a:lnTo>
                  <a:pt x="2818981" y="832789"/>
                </a:lnTo>
                <a:lnTo>
                  <a:pt x="2814815" y="836955"/>
                </a:lnTo>
                <a:lnTo>
                  <a:pt x="2813774" y="839444"/>
                </a:lnTo>
                <a:lnTo>
                  <a:pt x="2813774" y="845350"/>
                </a:lnTo>
                <a:lnTo>
                  <a:pt x="2814815" y="847852"/>
                </a:lnTo>
                <a:lnTo>
                  <a:pt x="2818981" y="852017"/>
                </a:lnTo>
                <a:lnTo>
                  <a:pt x="2821495" y="853059"/>
                </a:lnTo>
                <a:lnTo>
                  <a:pt x="2827401" y="853059"/>
                </a:lnTo>
                <a:lnTo>
                  <a:pt x="2829915" y="852017"/>
                </a:lnTo>
                <a:lnTo>
                  <a:pt x="2834081" y="847852"/>
                </a:lnTo>
                <a:lnTo>
                  <a:pt x="2835135" y="845350"/>
                </a:lnTo>
                <a:lnTo>
                  <a:pt x="2835135" y="839444"/>
                </a:lnTo>
                <a:close/>
              </a:path>
              <a:path w="3243579" h="1901825">
                <a:moveTo>
                  <a:pt x="2835135" y="630745"/>
                </a:moveTo>
                <a:lnTo>
                  <a:pt x="2834081" y="628243"/>
                </a:lnTo>
                <a:lnTo>
                  <a:pt x="2829915" y="624078"/>
                </a:lnTo>
                <a:lnTo>
                  <a:pt x="2827401" y="623036"/>
                </a:lnTo>
                <a:lnTo>
                  <a:pt x="2821495" y="623036"/>
                </a:lnTo>
                <a:lnTo>
                  <a:pt x="2818981" y="624078"/>
                </a:lnTo>
                <a:lnTo>
                  <a:pt x="2814815" y="628243"/>
                </a:lnTo>
                <a:lnTo>
                  <a:pt x="2813774" y="630745"/>
                </a:lnTo>
                <a:lnTo>
                  <a:pt x="2813774" y="636651"/>
                </a:lnTo>
                <a:lnTo>
                  <a:pt x="2814815" y="639152"/>
                </a:lnTo>
                <a:lnTo>
                  <a:pt x="2818981" y="643318"/>
                </a:lnTo>
                <a:lnTo>
                  <a:pt x="2821495" y="644359"/>
                </a:lnTo>
                <a:lnTo>
                  <a:pt x="2827401" y="644359"/>
                </a:lnTo>
                <a:lnTo>
                  <a:pt x="2829915" y="643318"/>
                </a:lnTo>
                <a:lnTo>
                  <a:pt x="2834081" y="639152"/>
                </a:lnTo>
                <a:lnTo>
                  <a:pt x="2835135" y="636651"/>
                </a:lnTo>
                <a:lnTo>
                  <a:pt x="2835135" y="630745"/>
                </a:lnTo>
                <a:close/>
              </a:path>
              <a:path w="3243579" h="1901825">
                <a:moveTo>
                  <a:pt x="2933103" y="528218"/>
                </a:moveTo>
                <a:lnTo>
                  <a:pt x="2932709" y="527240"/>
                </a:lnTo>
                <a:lnTo>
                  <a:pt x="2931096" y="525640"/>
                </a:lnTo>
                <a:lnTo>
                  <a:pt x="2930131" y="525246"/>
                </a:lnTo>
                <a:lnTo>
                  <a:pt x="2927858" y="525246"/>
                </a:lnTo>
                <a:lnTo>
                  <a:pt x="2926892" y="525640"/>
                </a:lnTo>
                <a:lnTo>
                  <a:pt x="2925292" y="527240"/>
                </a:lnTo>
                <a:lnTo>
                  <a:pt x="2924886" y="528218"/>
                </a:lnTo>
                <a:lnTo>
                  <a:pt x="2924886" y="530479"/>
                </a:lnTo>
                <a:lnTo>
                  <a:pt x="2925292" y="531444"/>
                </a:lnTo>
                <a:lnTo>
                  <a:pt x="2926892" y="533044"/>
                </a:lnTo>
                <a:lnTo>
                  <a:pt x="2927858" y="533450"/>
                </a:lnTo>
                <a:lnTo>
                  <a:pt x="2930131" y="533450"/>
                </a:lnTo>
                <a:lnTo>
                  <a:pt x="2931096" y="533044"/>
                </a:lnTo>
                <a:lnTo>
                  <a:pt x="2932709" y="531444"/>
                </a:lnTo>
                <a:lnTo>
                  <a:pt x="2933103" y="530479"/>
                </a:lnTo>
                <a:lnTo>
                  <a:pt x="2933103" y="528218"/>
                </a:lnTo>
                <a:close/>
              </a:path>
              <a:path w="3243579" h="1901825">
                <a:moveTo>
                  <a:pt x="2936798" y="1779625"/>
                </a:moveTo>
                <a:lnTo>
                  <a:pt x="2936036" y="1777784"/>
                </a:lnTo>
                <a:lnTo>
                  <a:pt x="2932988" y="1774748"/>
                </a:lnTo>
                <a:lnTo>
                  <a:pt x="2931147" y="1773986"/>
                </a:lnTo>
                <a:lnTo>
                  <a:pt x="2926842" y="1773986"/>
                </a:lnTo>
                <a:lnTo>
                  <a:pt x="2925000" y="1774748"/>
                </a:lnTo>
                <a:lnTo>
                  <a:pt x="2921952" y="1777784"/>
                </a:lnTo>
                <a:lnTo>
                  <a:pt x="2921190" y="1779625"/>
                </a:lnTo>
                <a:lnTo>
                  <a:pt x="2921190" y="1783930"/>
                </a:lnTo>
                <a:lnTo>
                  <a:pt x="2921952" y="1785759"/>
                </a:lnTo>
                <a:lnTo>
                  <a:pt x="2925000" y="1788807"/>
                </a:lnTo>
                <a:lnTo>
                  <a:pt x="2926842" y="1789569"/>
                </a:lnTo>
                <a:lnTo>
                  <a:pt x="2931147" y="1789569"/>
                </a:lnTo>
                <a:lnTo>
                  <a:pt x="2932988" y="1788807"/>
                </a:lnTo>
                <a:lnTo>
                  <a:pt x="2936036" y="1785759"/>
                </a:lnTo>
                <a:lnTo>
                  <a:pt x="2936798" y="1783930"/>
                </a:lnTo>
                <a:lnTo>
                  <a:pt x="2936798" y="1779625"/>
                </a:lnTo>
                <a:close/>
              </a:path>
              <a:path w="3243579" h="1901825">
                <a:moveTo>
                  <a:pt x="2936798" y="1570926"/>
                </a:moveTo>
                <a:lnTo>
                  <a:pt x="2936036" y="1569072"/>
                </a:lnTo>
                <a:lnTo>
                  <a:pt x="2932988" y="1566049"/>
                </a:lnTo>
                <a:lnTo>
                  <a:pt x="2931147" y="1565287"/>
                </a:lnTo>
                <a:lnTo>
                  <a:pt x="2926842" y="1565287"/>
                </a:lnTo>
                <a:lnTo>
                  <a:pt x="2925000" y="1566049"/>
                </a:lnTo>
                <a:lnTo>
                  <a:pt x="2921952" y="1569072"/>
                </a:lnTo>
                <a:lnTo>
                  <a:pt x="2921190" y="1570926"/>
                </a:lnTo>
                <a:lnTo>
                  <a:pt x="2921190" y="1575231"/>
                </a:lnTo>
                <a:lnTo>
                  <a:pt x="2921952" y="1577047"/>
                </a:lnTo>
                <a:lnTo>
                  <a:pt x="2925000" y="1580108"/>
                </a:lnTo>
                <a:lnTo>
                  <a:pt x="2926842" y="1580870"/>
                </a:lnTo>
                <a:lnTo>
                  <a:pt x="2931147" y="1580870"/>
                </a:lnTo>
                <a:lnTo>
                  <a:pt x="2932988" y="1580108"/>
                </a:lnTo>
                <a:lnTo>
                  <a:pt x="2936036" y="1577047"/>
                </a:lnTo>
                <a:lnTo>
                  <a:pt x="2936798" y="1575231"/>
                </a:lnTo>
                <a:lnTo>
                  <a:pt x="2936798" y="1570926"/>
                </a:lnTo>
                <a:close/>
              </a:path>
              <a:path w="3243579" h="1901825">
                <a:moveTo>
                  <a:pt x="2936798" y="1362214"/>
                </a:moveTo>
                <a:lnTo>
                  <a:pt x="2936036" y="1360373"/>
                </a:lnTo>
                <a:lnTo>
                  <a:pt x="2932988" y="1357337"/>
                </a:lnTo>
                <a:lnTo>
                  <a:pt x="2931147" y="1356575"/>
                </a:lnTo>
                <a:lnTo>
                  <a:pt x="2926842" y="1356575"/>
                </a:lnTo>
                <a:lnTo>
                  <a:pt x="2925000" y="1357337"/>
                </a:lnTo>
                <a:lnTo>
                  <a:pt x="2921952" y="1360373"/>
                </a:lnTo>
                <a:lnTo>
                  <a:pt x="2921190" y="1362214"/>
                </a:lnTo>
                <a:lnTo>
                  <a:pt x="2921190" y="1366520"/>
                </a:lnTo>
                <a:lnTo>
                  <a:pt x="2921952" y="1368348"/>
                </a:lnTo>
                <a:lnTo>
                  <a:pt x="2925000" y="1371396"/>
                </a:lnTo>
                <a:lnTo>
                  <a:pt x="2926842" y="1372158"/>
                </a:lnTo>
                <a:lnTo>
                  <a:pt x="2931147" y="1372158"/>
                </a:lnTo>
                <a:lnTo>
                  <a:pt x="2932988" y="1371396"/>
                </a:lnTo>
                <a:lnTo>
                  <a:pt x="2936036" y="1368348"/>
                </a:lnTo>
                <a:lnTo>
                  <a:pt x="2936798" y="1366520"/>
                </a:lnTo>
                <a:lnTo>
                  <a:pt x="2936798" y="1362214"/>
                </a:lnTo>
                <a:close/>
              </a:path>
              <a:path w="3243579" h="1901825">
                <a:moveTo>
                  <a:pt x="2936798" y="1153312"/>
                </a:moveTo>
                <a:lnTo>
                  <a:pt x="2936036" y="1151458"/>
                </a:lnTo>
                <a:lnTo>
                  <a:pt x="2932988" y="1148422"/>
                </a:lnTo>
                <a:lnTo>
                  <a:pt x="2931147" y="1147673"/>
                </a:lnTo>
                <a:lnTo>
                  <a:pt x="2926842" y="1147673"/>
                </a:lnTo>
                <a:lnTo>
                  <a:pt x="2925000" y="1148422"/>
                </a:lnTo>
                <a:lnTo>
                  <a:pt x="2921952" y="1151458"/>
                </a:lnTo>
                <a:lnTo>
                  <a:pt x="2921190" y="1153312"/>
                </a:lnTo>
                <a:lnTo>
                  <a:pt x="2921190" y="1157617"/>
                </a:lnTo>
                <a:lnTo>
                  <a:pt x="2921952" y="1159433"/>
                </a:lnTo>
                <a:lnTo>
                  <a:pt x="2925000" y="1162494"/>
                </a:lnTo>
                <a:lnTo>
                  <a:pt x="2926842" y="1163256"/>
                </a:lnTo>
                <a:lnTo>
                  <a:pt x="2931147" y="1163256"/>
                </a:lnTo>
                <a:lnTo>
                  <a:pt x="2932988" y="1162494"/>
                </a:lnTo>
                <a:lnTo>
                  <a:pt x="2936036" y="1159433"/>
                </a:lnTo>
                <a:lnTo>
                  <a:pt x="2936798" y="1157617"/>
                </a:lnTo>
                <a:lnTo>
                  <a:pt x="2936798" y="1153312"/>
                </a:lnTo>
                <a:close/>
              </a:path>
              <a:path w="3243579" h="1901825">
                <a:moveTo>
                  <a:pt x="2936798" y="944600"/>
                </a:moveTo>
                <a:lnTo>
                  <a:pt x="2936036" y="942759"/>
                </a:lnTo>
                <a:lnTo>
                  <a:pt x="2932988" y="939723"/>
                </a:lnTo>
                <a:lnTo>
                  <a:pt x="2931147" y="938961"/>
                </a:lnTo>
                <a:lnTo>
                  <a:pt x="2926842" y="938961"/>
                </a:lnTo>
                <a:lnTo>
                  <a:pt x="2925000" y="939723"/>
                </a:lnTo>
                <a:lnTo>
                  <a:pt x="2921952" y="942759"/>
                </a:lnTo>
                <a:lnTo>
                  <a:pt x="2921190" y="944600"/>
                </a:lnTo>
                <a:lnTo>
                  <a:pt x="2921190" y="948905"/>
                </a:lnTo>
                <a:lnTo>
                  <a:pt x="2921952" y="950734"/>
                </a:lnTo>
                <a:lnTo>
                  <a:pt x="2925000" y="953782"/>
                </a:lnTo>
                <a:lnTo>
                  <a:pt x="2926842" y="954544"/>
                </a:lnTo>
                <a:lnTo>
                  <a:pt x="2931147" y="954544"/>
                </a:lnTo>
                <a:lnTo>
                  <a:pt x="2932988" y="953782"/>
                </a:lnTo>
                <a:lnTo>
                  <a:pt x="2936036" y="950734"/>
                </a:lnTo>
                <a:lnTo>
                  <a:pt x="2936798" y="948905"/>
                </a:lnTo>
                <a:lnTo>
                  <a:pt x="2936798" y="944600"/>
                </a:lnTo>
                <a:close/>
              </a:path>
              <a:path w="3243579" h="1901825">
                <a:moveTo>
                  <a:pt x="2936798" y="735901"/>
                </a:moveTo>
                <a:lnTo>
                  <a:pt x="2936036" y="734047"/>
                </a:lnTo>
                <a:lnTo>
                  <a:pt x="2932988" y="731024"/>
                </a:lnTo>
                <a:lnTo>
                  <a:pt x="2931147" y="730262"/>
                </a:lnTo>
                <a:lnTo>
                  <a:pt x="2926842" y="730262"/>
                </a:lnTo>
                <a:lnTo>
                  <a:pt x="2925000" y="731024"/>
                </a:lnTo>
                <a:lnTo>
                  <a:pt x="2921952" y="734072"/>
                </a:lnTo>
                <a:lnTo>
                  <a:pt x="2921190" y="735901"/>
                </a:lnTo>
                <a:lnTo>
                  <a:pt x="2921190" y="740206"/>
                </a:lnTo>
                <a:lnTo>
                  <a:pt x="2921952" y="742022"/>
                </a:lnTo>
                <a:lnTo>
                  <a:pt x="2925000" y="745083"/>
                </a:lnTo>
                <a:lnTo>
                  <a:pt x="2926842" y="745845"/>
                </a:lnTo>
                <a:lnTo>
                  <a:pt x="2931147" y="745845"/>
                </a:lnTo>
                <a:lnTo>
                  <a:pt x="2932988" y="745083"/>
                </a:lnTo>
                <a:lnTo>
                  <a:pt x="2936036" y="742022"/>
                </a:lnTo>
                <a:lnTo>
                  <a:pt x="2936798" y="740206"/>
                </a:lnTo>
                <a:lnTo>
                  <a:pt x="2936798" y="735901"/>
                </a:lnTo>
                <a:close/>
              </a:path>
              <a:path w="3243579" h="1901825">
                <a:moveTo>
                  <a:pt x="3038881" y="632447"/>
                </a:moveTo>
                <a:lnTo>
                  <a:pt x="3038449" y="631380"/>
                </a:lnTo>
                <a:lnTo>
                  <a:pt x="3036684" y="629615"/>
                </a:lnTo>
                <a:lnTo>
                  <a:pt x="3035617" y="629183"/>
                </a:lnTo>
                <a:lnTo>
                  <a:pt x="3033115" y="629183"/>
                </a:lnTo>
                <a:lnTo>
                  <a:pt x="3032048" y="629615"/>
                </a:lnTo>
                <a:lnTo>
                  <a:pt x="3030296" y="631380"/>
                </a:lnTo>
                <a:lnTo>
                  <a:pt x="3029851" y="632447"/>
                </a:lnTo>
                <a:lnTo>
                  <a:pt x="3029851" y="634949"/>
                </a:lnTo>
                <a:lnTo>
                  <a:pt x="3030296" y="636016"/>
                </a:lnTo>
                <a:lnTo>
                  <a:pt x="3032048" y="637781"/>
                </a:lnTo>
                <a:lnTo>
                  <a:pt x="3033115" y="638213"/>
                </a:lnTo>
                <a:lnTo>
                  <a:pt x="3035617" y="638213"/>
                </a:lnTo>
                <a:lnTo>
                  <a:pt x="3036684" y="637781"/>
                </a:lnTo>
                <a:lnTo>
                  <a:pt x="3038449" y="636016"/>
                </a:lnTo>
                <a:lnTo>
                  <a:pt x="3038881" y="634949"/>
                </a:lnTo>
                <a:lnTo>
                  <a:pt x="3038881" y="632447"/>
                </a:lnTo>
                <a:close/>
              </a:path>
              <a:path w="3243579" h="1901825">
                <a:moveTo>
                  <a:pt x="3039707" y="1884654"/>
                </a:moveTo>
                <a:lnTo>
                  <a:pt x="3039186" y="1883410"/>
                </a:lnTo>
                <a:lnTo>
                  <a:pt x="3037103" y="1881314"/>
                </a:lnTo>
                <a:lnTo>
                  <a:pt x="3035846" y="1880806"/>
                </a:lnTo>
                <a:lnTo>
                  <a:pt x="3032887" y="1880806"/>
                </a:lnTo>
                <a:lnTo>
                  <a:pt x="3031629" y="1881314"/>
                </a:lnTo>
                <a:lnTo>
                  <a:pt x="3029547" y="1883410"/>
                </a:lnTo>
                <a:lnTo>
                  <a:pt x="3029026" y="1884654"/>
                </a:lnTo>
                <a:lnTo>
                  <a:pt x="3029026" y="1887613"/>
                </a:lnTo>
                <a:lnTo>
                  <a:pt x="3029547" y="1888858"/>
                </a:lnTo>
                <a:lnTo>
                  <a:pt x="3031629" y="1890953"/>
                </a:lnTo>
                <a:lnTo>
                  <a:pt x="3032887" y="1891461"/>
                </a:lnTo>
                <a:lnTo>
                  <a:pt x="3035846" y="1891461"/>
                </a:lnTo>
                <a:lnTo>
                  <a:pt x="3037103" y="1890953"/>
                </a:lnTo>
                <a:lnTo>
                  <a:pt x="3039186" y="1888858"/>
                </a:lnTo>
                <a:lnTo>
                  <a:pt x="3039707" y="1887613"/>
                </a:lnTo>
                <a:lnTo>
                  <a:pt x="3039707" y="1884654"/>
                </a:lnTo>
                <a:close/>
              </a:path>
              <a:path w="3243579" h="1901825">
                <a:moveTo>
                  <a:pt x="3039707" y="1675955"/>
                </a:moveTo>
                <a:lnTo>
                  <a:pt x="3039186" y="1674698"/>
                </a:lnTo>
                <a:lnTo>
                  <a:pt x="3037103" y="1672615"/>
                </a:lnTo>
                <a:lnTo>
                  <a:pt x="3035846" y="1672094"/>
                </a:lnTo>
                <a:lnTo>
                  <a:pt x="3032887" y="1672094"/>
                </a:lnTo>
                <a:lnTo>
                  <a:pt x="3031629" y="1672615"/>
                </a:lnTo>
                <a:lnTo>
                  <a:pt x="3029547" y="1674698"/>
                </a:lnTo>
                <a:lnTo>
                  <a:pt x="3029026" y="1675955"/>
                </a:lnTo>
                <a:lnTo>
                  <a:pt x="3029026" y="1678901"/>
                </a:lnTo>
                <a:lnTo>
                  <a:pt x="3029547" y="1680159"/>
                </a:lnTo>
                <a:lnTo>
                  <a:pt x="3031629" y="1682242"/>
                </a:lnTo>
                <a:lnTo>
                  <a:pt x="3032887" y="1682762"/>
                </a:lnTo>
                <a:lnTo>
                  <a:pt x="3035846" y="1682762"/>
                </a:lnTo>
                <a:lnTo>
                  <a:pt x="3037103" y="1682242"/>
                </a:lnTo>
                <a:lnTo>
                  <a:pt x="3039186" y="1680159"/>
                </a:lnTo>
                <a:lnTo>
                  <a:pt x="3039707" y="1678901"/>
                </a:lnTo>
                <a:lnTo>
                  <a:pt x="3039707" y="1675955"/>
                </a:lnTo>
                <a:close/>
              </a:path>
              <a:path w="3243579" h="1901825">
                <a:moveTo>
                  <a:pt x="3039707" y="1467243"/>
                </a:moveTo>
                <a:lnTo>
                  <a:pt x="3039186" y="1465999"/>
                </a:lnTo>
                <a:lnTo>
                  <a:pt x="3037103" y="1463903"/>
                </a:lnTo>
                <a:lnTo>
                  <a:pt x="3035846" y="1463395"/>
                </a:lnTo>
                <a:lnTo>
                  <a:pt x="3032887" y="1463395"/>
                </a:lnTo>
                <a:lnTo>
                  <a:pt x="3031629" y="1463903"/>
                </a:lnTo>
                <a:lnTo>
                  <a:pt x="3029547" y="1465999"/>
                </a:lnTo>
                <a:lnTo>
                  <a:pt x="3029026" y="1467243"/>
                </a:lnTo>
                <a:lnTo>
                  <a:pt x="3029026" y="1470202"/>
                </a:lnTo>
                <a:lnTo>
                  <a:pt x="3029547" y="1471447"/>
                </a:lnTo>
                <a:lnTo>
                  <a:pt x="3031629" y="1473542"/>
                </a:lnTo>
                <a:lnTo>
                  <a:pt x="3032887" y="1474050"/>
                </a:lnTo>
                <a:lnTo>
                  <a:pt x="3035846" y="1474050"/>
                </a:lnTo>
                <a:lnTo>
                  <a:pt x="3037103" y="1473542"/>
                </a:lnTo>
                <a:lnTo>
                  <a:pt x="3039186" y="1471447"/>
                </a:lnTo>
                <a:lnTo>
                  <a:pt x="3039707" y="1470202"/>
                </a:lnTo>
                <a:lnTo>
                  <a:pt x="3039707" y="1467243"/>
                </a:lnTo>
                <a:close/>
              </a:path>
              <a:path w="3243579" h="1901825">
                <a:moveTo>
                  <a:pt x="3039707" y="1258341"/>
                </a:moveTo>
                <a:lnTo>
                  <a:pt x="3039186" y="1257084"/>
                </a:lnTo>
                <a:lnTo>
                  <a:pt x="3037103" y="1255001"/>
                </a:lnTo>
                <a:lnTo>
                  <a:pt x="3035846" y="1254480"/>
                </a:lnTo>
                <a:lnTo>
                  <a:pt x="3032887" y="1254480"/>
                </a:lnTo>
                <a:lnTo>
                  <a:pt x="3031629" y="1255001"/>
                </a:lnTo>
                <a:lnTo>
                  <a:pt x="3029547" y="1257084"/>
                </a:lnTo>
                <a:lnTo>
                  <a:pt x="3029026" y="1258341"/>
                </a:lnTo>
                <a:lnTo>
                  <a:pt x="3029026" y="1261287"/>
                </a:lnTo>
                <a:lnTo>
                  <a:pt x="3029547" y="1262545"/>
                </a:lnTo>
                <a:lnTo>
                  <a:pt x="3031629" y="1264627"/>
                </a:lnTo>
                <a:lnTo>
                  <a:pt x="3032887" y="1265148"/>
                </a:lnTo>
                <a:lnTo>
                  <a:pt x="3035846" y="1265148"/>
                </a:lnTo>
                <a:lnTo>
                  <a:pt x="3037103" y="1264627"/>
                </a:lnTo>
                <a:lnTo>
                  <a:pt x="3039186" y="1262545"/>
                </a:lnTo>
                <a:lnTo>
                  <a:pt x="3039707" y="1261287"/>
                </a:lnTo>
                <a:lnTo>
                  <a:pt x="3039707" y="1258341"/>
                </a:lnTo>
                <a:close/>
              </a:path>
              <a:path w="3243579" h="1901825">
                <a:moveTo>
                  <a:pt x="3039707" y="1049629"/>
                </a:moveTo>
                <a:lnTo>
                  <a:pt x="3039186" y="1048385"/>
                </a:lnTo>
                <a:lnTo>
                  <a:pt x="3037103" y="1046289"/>
                </a:lnTo>
                <a:lnTo>
                  <a:pt x="3035846" y="1045781"/>
                </a:lnTo>
                <a:lnTo>
                  <a:pt x="3032887" y="1045781"/>
                </a:lnTo>
                <a:lnTo>
                  <a:pt x="3031629" y="1046289"/>
                </a:lnTo>
                <a:lnTo>
                  <a:pt x="3029547" y="1048385"/>
                </a:lnTo>
                <a:lnTo>
                  <a:pt x="3029026" y="1049629"/>
                </a:lnTo>
                <a:lnTo>
                  <a:pt x="3029026" y="1052588"/>
                </a:lnTo>
                <a:lnTo>
                  <a:pt x="3029547" y="1053833"/>
                </a:lnTo>
                <a:lnTo>
                  <a:pt x="3031629" y="1055928"/>
                </a:lnTo>
                <a:lnTo>
                  <a:pt x="3032887" y="1056436"/>
                </a:lnTo>
                <a:lnTo>
                  <a:pt x="3035846" y="1056436"/>
                </a:lnTo>
                <a:lnTo>
                  <a:pt x="3037103" y="1055928"/>
                </a:lnTo>
                <a:lnTo>
                  <a:pt x="3039186" y="1053833"/>
                </a:lnTo>
                <a:lnTo>
                  <a:pt x="3039707" y="1052588"/>
                </a:lnTo>
                <a:lnTo>
                  <a:pt x="3039707" y="1049629"/>
                </a:lnTo>
                <a:close/>
              </a:path>
              <a:path w="3243579" h="1901825">
                <a:moveTo>
                  <a:pt x="3039707" y="840930"/>
                </a:moveTo>
                <a:lnTo>
                  <a:pt x="3039186" y="839673"/>
                </a:lnTo>
                <a:lnTo>
                  <a:pt x="3037103" y="837590"/>
                </a:lnTo>
                <a:lnTo>
                  <a:pt x="3035846" y="837069"/>
                </a:lnTo>
                <a:lnTo>
                  <a:pt x="3032887" y="837069"/>
                </a:lnTo>
                <a:lnTo>
                  <a:pt x="3031629" y="837590"/>
                </a:lnTo>
                <a:lnTo>
                  <a:pt x="3029547" y="839673"/>
                </a:lnTo>
                <a:lnTo>
                  <a:pt x="3029026" y="840930"/>
                </a:lnTo>
                <a:lnTo>
                  <a:pt x="3029026" y="843876"/>
                </a:lnTo>
                <a:lnTo>
                  <a:pt x="3029547" y="845134"/>
                </a:lnTo>
                <a:lnTo>
                  <a:pt x="3031629" y="847217"/>
                </a:lnTo>
                <a:lnTo>
                  <a:pt x="3032887" y="847737"/>
                </a:lnTo>
                <a:lnTo>
                  <a:pt x="3035846" y="847737"/>
                </a:lnTo>
                <a:lnTo>
                  <a:pt x="3037103" y="847217"/>
                </a:lnTo>
                <a:lnTo>
                  <a:pt x="3039186" y="845134"/>
                </a:lnTo>
                <a:lnTo>
                  <a:pt x="3039707" y="843876"/>
                </a:lnTo>
                <a:lnTo>
                  <a:pt x="3039707" y="840930"/>
                </a:lnTo>
                <a:close/>
              </a:path>
              <a:path w="3243579" h="1901825">
                <a:moveTo>
                  <a:pt x="3139948" y="1779879"/>
                </a:moveTo>
                <a:lnTo>
                  <a:pt x="3138982" y="1778914"/>
                </a:lnTo>
                <a:lnTo>
                  <a:pt x="3135147" y="1778914"/>
                </a:lnTo>
                <a:lnTo>
                  <a:pt x="3134195" y="1779879"/>
                </a:lnTo>
                <a:lnTo>
                  <a:pt x="3134195" y="1783689"/>
                </a:lnTo>
                <a:lnTo>
                  <a:pt x="3135147" y="1784654"/>
                </a:lnTo>
                <a:lnTo>
                  <a:pt x="3138982" y="1784654"/>
                </a:lnTo>
                <a:lnTo>
                  <a:pt x="3139948" y="1783689"/>
                </a:lnTo>
                <a:lnTo>
                  <a:pt x="3139948" y="1779879"/>
                </a:lnTo>
                <a:close/>
              </a:path>
              <a:path w="3243579" h="1901825">
                <a:moveTo>
                  <a:pt x="3139948" y="1153553"/>
                </a:moveTo>
                <a:lnTo>
                  <a:pt x="3138982" y="1152588"/>
                </a:lnTo>
                <a:lnTo>
                  <a:pt x="3135147" y="1152588"/>
                </a:lnTo>
                <a:lnTo>
                  <a:pt x="3134195" y="1153553"/>
                </a:lnTo>
                <a:lnTo>
                  <a:pt x="3134195" y="1157363"/>
                </a:lnTo>
                <a:lnTo>
                  <a:pt x="3135160" y="1158328"/>
                </a:lnTo>
                <a:lnTo>
                  <a:pt x="3138982" y="1158328"/>
                </a:lnTo>
                <a:lnTo>
                  <a:pt x="3139935" y="1157363"/>
                </a:lnTo>
                <a:lnTo>
                  <a:pt x="3139948" y="1153553"/>
                </a:lnTo>
                <a:close/>
              </a:path>
              <a:path w="3243579" h="1901825">
                <a:moveTo>
                  <a:pt x="3139948" y="736142"/>
                </a:moveTo>
                <a:lnTo>
                  <a:pt x="3138982" y="735177"/>
                </a:lnTo>
                <a:lnTo>
                  <a:pt x="3135147" y="735177"/>
                </a:lnTo>
                <a:lnTo>
                  <a:pt x="3134195" y="736142"/>
                </a:lnTo>
                <a:lnTo>
                  <a:pt x="3134195" y="739952"/>
                </a:lnTo>
                <a:lnTo>
                  <a:pt x="3135147" y="740918"/>
                </a:lnTo>
                <a:lnTo>
                  <a:pt x="3138982" y="740918"/>
                </a:lnTo>
                <a:lnTo>
                  <a:pt x="3139948" y="739952"/>
                </a:lnTo>
                <a:lnTo>
                  <a:pt x="3139948" y="736142"/>
                </a:lnTo>
                <a:close/>
              </a:path>
              <a:path w="3243579" h="1901825">
                <a:moveTo>
                  <a:pt x="3140964" y="1571167"/>
                </a:moveTo>
                <a:lnTo>
                  <a:pt x="3140011" y="1570202"/>
                </a:lnTo>
                <a:lnTo>
                  <a:pt x="3136176" y="1570202"/>
                </a:lnTo>
                <a:lnTo>
                  <a:pt x="3135223" y="1571167"/>
                </a:lnTo>
                <a:lnTo>
                  <a:pt x="3135223" y="1574977"/>
                </a:lnTo>
                <a:lnTo>
                  <a:pt x="3136176" y="1575943"/>
                </a:lnTo>
                <a:lnTo>
                  <a:pt x="3140011" y="1575943"/>
                </a:lnTo>
                <a:lnTo>
                  <a:pt x="3140964" y="1574977"/>
                </a:lnTo>
                <a:lnTo>
                  <a:pt x="3140964" y="1571167"/>
                </a:lnTo>
                <a:close/>
              </a:path>
              <a:path w="3243579" h="1901825">
                <a:moveTo>
                  <a:pt x="3140964" y="1362468"/>
                </a:moveTo>
                <a:lnTo>
                  <a:pt x="3140011" y="1361503"/>
                </a:lnTo>
                <a:lnTo>
                  <a:pt x="3136176" y="1361503"/>
                </a:lnTo>
                <a:lnTo>
                  <a:pt x="3135223" y="1362468"/>
                </a:lnTo>
                <a:lnTo>
                  <a:pt x="3135223" y="1366278"/>
                </a:lnTo>
                <a:lnTo>
                  <a:pt x="3136176" y="1367243"/>
                </a:lnTo>
                <a:lnTo>
                  <a:pt x="3140011" y="1367243"/>
                </a:lnTo>
                <a:lnTo>
                  <a:pt x="3140964" y="1366278"/>
                </a:lnTo>
                <a:lnTo>
                  <a:pt x="3140964" y="1362468"/>
                </a:lnTo>
                <a:close/>
              </a:path>
              <a:path w="3243579" h="1901825">
                <a:moveTo>
                  <a:pt x="3140964" y="944854"/>
                </a:moveTo>
                <a:lnTo>
                  <a:pt x="3140011" y="943889"/>
                </a:lnTo>
                <a:lnTo>
                  <a:pt x="3136176" y="943889"/>
                </a:lnTo>
                <a:lnTo>
                  <a:pt x="3135223" y="944854"/>
                </a:lnTo>
                <a:lnTo>
                  <a:pt x="3135223" y="948664"/>
                </a:lnTo>
                <a:lnTo>
                  <a:pt x="3136176" y="949629"/>
                </a:lnTo>
                <a:lnTo>
                  <a:pt x="3140011" y="949629"/>
                </a:lnTo>
                <a:lnTo>
                  <a:pt x="3140964" y="948664"/>
                </a:lnTo>
                <a:lnTo>
                  <a:pt x="3140964" y="944854"/>
                </a:lnTo>
                <a:close/>
              </a:path>
              <a:path w="3243579" h="1901825">
                <a:moveTo>
                  <a:pt x="3243465" y="1885581"/>
                </a:moveTo>
                <a:lnTo>
                  <a:pt x="3243186" y="1885315"/>
                </a:lnTo>
                <a:lnTo>
                  <a:pt x="3242094" y="1885315"/>
                </a:lnTo>
                <a:lnTo>
                  <a:pt x="3241814" y="1885581"/>
                </a:lnTo>
                <a:lnTo>
                  <a:pt x="3241814" y="1886686"/>
                </a:lnTo>
                <a:lnTo>
                  <a:pt x="3242094" y="1886953"/>
                </a:lnTo>
                <a:lnTo>
                  <a:pt x="3243186" y="1886953"/>
                </a:lnTo>
                <a:lnTo>
                  <a:pt x="3243465" y="1886686"/>
                </a:lnTo>
                <a:lnTo>
                  <a:pt x="3243465" y="1885581"/>
                </a:lnTo>
                <a:close/>
              </a:path>
              <a:path w="3243579" h="1901825">
                <a:moveTo>
                  <a:pt x="3243465" y="1676869"/>
                </a:moveTo>
                <a:lnTo>
                  <a:pt x="3243186" y="1676603"/>
                </a:lnTo>
                <a:lnTo>
                  <a:pt x="3242094" y="1676603"/>
                </a:lnTo>
                <a:lnTo>
                  <a:pt x="3241814" y="1676869"/>
                </a:lnTo>
                <a:lnTo>
                  <a:pt x="3241814" y="1677987"/>
                </a:lnTo>
                <a:lnTo>
                  <a:pt x="3242094" y="1678254"/>
                </a:lnTo>
                <a:lnTo>
                  <a:pt x="3243186" y="1678254"/>
                </a:lnTo>
                <a:lnTo>
                  <a:pt x="3243465" y="1677987"/>
                </a:lnTo>
                <a:lnTo>
                  <a:pt x="3243465" y="1676869"/>
                </a:lnTo>
                <a:close/>
              </a:path>
              <a:path w="3243579" h="1901825">
                <a:moveTo>
                  <a:pt x="3243465" y="1259255"/>
                </a:moveTo>
                <a:lnTo>
                  <a:pt x="3243186" y="1258989"/>
                </a:lnTo>
                <a:lnTo>
                  <a:pt x="3242094" y="1258989"/>
                </a:lnTo>
                <a:lnTo>
                  <a:pt x="3241814" y="1259255"/>
                </a:lnTo>
                <a:lnTo>
                  <a:pt x="3241814" y="1260360"/>
                </a:lnTo>
                <a:lnTo>
                  <a:pt x="3242094" y="1260627"/>
                </a:lnTo>
                <a:lnTo>
                  <a:pt x="3243186" y="1260627"/>
                </a:lnTo>
                <a:lnTo>
                  <a:pt x="3243465" y="1260360"/>
                </a:lnTo>
                <a:lnTo>
                  <a:pt x="3243465" y="1259255"/>
                </a:lnTo>
                <a:close/>
              </a:path>
              <a:path w="3243579" h="1901825">
                <a:moveTo>
                  <a:pt x="3243465" y="841844"/>
                </a:moveTo>
                <a:lnTo>
                  <a:pt x="3243186" y="841578"/>
                </a:lnTo>
                <a:lnTo>
                  <a:pt x="3242094" y="841578"/>
                </a:lnTo>
                <a:lnTo>
                  <a:pt x="3241814" y="841844"/>
                </a:lnTo>
                <a:lnTo>
                  <a:pt x="3241814" y="842962"/>
                </a:lnTo>
                <a:lnTo>
                  <a:pt x="3242094" y="843229"/>
                </a:lnTo>
                <a:lnTo>
                  <a:pt x="3243186" y="843229"/>
                </a:lnTo>
                <a:lnTo>
                  <a:pt x="3243465" y="842962"/>
                </a:lnTo>
                <a:lnTo>
                  <a:pt x="3243465" y="8418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12076" y="517699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548" y="3280"/>
                </a:moveTo>
                <a:lnTo>
                  <a:pt x="2737" y="3280"/>
                </a:lnTo>
                <a:lnTo>
                  <a:pt x="3286" y="2726"/>
                </a:lnTo>
                <a:lnTo>
                  <a:pt x="3286" y="553"/>
                </a:lnTo>
                <a:lnTo>
                  <a:pt x="2737" y="0"/>
                </a:lnTo>
                <a:lnTo>
                  <a:pt x="548" y="0"/>
                </a:lnTo>
                <a:lnTo>
                  <a:pt x="0" y="553"/>
                </a:lnTo>
                <a:lnTo>
                  <a:pt x="0" y="27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07617" y="5163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3184" y="30342"/>
                </a:moveTo>
                <a:lnTo>
                  <a:pt x="19153" y="29952"/>
                </a:lnTo>
                <a:lnTo>
                  <a:pt x="24522" y="27328"/>
                </a:lnTo>
                <a:lnTo>
                  <a:pt x="28470" y="22838"/>
                </a:lnTo>
                <a:lnTo>
                  <a:pt x="30399" y="17180"/>
                </a:lnTo>
                <a:lnTo>
                  <a:pt x="30013" y="11214"/>
                </a:lnTo>
                <a:lnTo>
                  <a:pt x="27373" y="5863"/>
                </a:lnTo>
                <a:lnTo>
                  <a:pt x="22879" y="1927"/>
                </a:lnTo>
                <a:lnTo>
                  <a:pt x="19153" y="389"/>
                </a:lnTo>
                <a:lnTo>
                  <a:pt x="15199" y="0"/>
                </a:lnTo>
                <a:lnTo>
                  <a:pt x="11245" y="389"/>
                </a:lnTo>
                <a:lnTo>
                  <a:pt x="5876" y="3013"/>
                </a:lnTo>
                <a:lnTo>
                  <a:pt x="1928" y="7503"/>
                </a:lnTo>
                <a:lnTo>
                  <a:pt x="0" y="13161"/>
                </a:lnTo>
                <a:lnTo>
                  <a:pt x="386" y="19127"/>
                </a:lnTo>
                <a:lnTo>
                  <a:pt x="3027" y="24478"/>
                </a:lnTo>
                <a:lnTo>
                  <a:pt x="7521" y="28415"/>
                </a:lnTo>
                <a:lnTo>
                  <a:pt x="13184" y="303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913838" y="51605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5678" y="36082"/>
                </a:moveTo>
                <a:lnTo>
                  <a:pt x="20472" y="36082"/>
                </a:lnTo>
                <a:lnTo>
                  <a:pt x="22778" y="35631"/>
                </a:lnTo>
                <a:lnTo>
                  <a:pt x="36150" y="20439"/>
                </a:lnTo>
                <a:lnTo>
                  <a:pt x="36150" y="15642"/>
                </a:lnTo>
                <a:lnTo>
                  <a:pt x="20472" y="0"/>
                </a:lnTo>
                <a:lnTo>
                  <a:pt x="15678" y="0"/>
                </a:lnTo>
                <a:lnTo>
                  <a:pt x="0" y="15642"/>
                </a:lnTo>
                <a:lnTo>
                  <a:pt x="0" y="20439"/>
                </a:lnTo>
                <a:lnTo>
                  <a:pt x="13373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819970" y="527560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5352" y="14761"/>
                </a:moveTo>
                <a:lnTo>
                  <a:pt x="9436" y="14761"/>
                </a:lnTo>
                <a:lnTo>
                  <a:pt x="11179" y="14043"/>
                </a:lnTo>
                <a:lnTo>
                  <a:pt x="14067" y="11152"/>
                </a:lnTo>
                <a:lnTo>
                  <a:pt x="14788" y="9410"/>
                </a:lnTo>
                <a:lnTo>
                  <a:pt x="14788" y="5350"/>
                </a:lnTo>
                <a:lnTo>
                  <a:pt x="14067" y="3608"/>
                </a:lnTo>
                <a:lnTo>
                  <a:pt x="11179" y="717"/>
                </a:lnTo>
                <a:lnTo>
                  <a:pt x="9436" y="0"/>
                </a:lnTo>
                <a:lnTo>
                  <a:pt x="5352" y="0"/>
                </a:lnTo>
                <a:lnTo>
                  <a:pt x="3608" y="717"/>
                </a:lnTo>
                <a:lnTo>
                  <a:pt x="723" y="3608"/>
                </a:lnTo>
                <a:lnTo>
                  <a:pt x="0" y="5350"/>
                </a:lnTo>
                <a:lnTo>
                  <a:pt x="0" y="9410"/>
                </a:lnTo>
                <a:lnTo>
                  <a:pt x="723" y="11152"/>
                </a:lnTo>
                <a:lnTo>
                  <a:pt x="3608" y="1404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128070" y="51655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1401" y="26241"/>
                </a:moveTo>
                <a:lnTo>
                  <a:pt x="16565" y="25913"/>
                </a:lnTo>
                <a:lnTo>
                  <a:pt x="21207" y="23638"/>
                </a:lnTo>
                <a:lnTo>
                  <a:pt x="24623" y="19742"/>
                </a:lnTo>
                <a:lnTo>
                  <a:pt x="26291" y="14863"/>
                </a:lnTo>
                <a:lnTo>
                  <a:pt x="25958" y="9697"/>
                </a:lnTo>
                <a:lnTo>
                  <a:pt x="23674" y="5063"/>
                </a:lnTo>
                <a:lnTo>
                  <a:pt x="19786" y="1660"/>
                </a:lnTo>
                <a:lnTo>
                  <a:pt x="16565" y="328"/>
                </a:lnTo>
                <a:lnTo>
                  <a:pt x="13145" y="0"/>
                </a:lnTo>
                <a:lnTo>
                  <a:pt x="9725" y="328"/>
                </a:lnTo>
                <a:lnTo>
                  <a:pt x="5083" y="2603"/>
                </a:lnTo>
                <a:lnTo>
                  <a:pt x="1667" y="6498"/>
                </a:lnTo>
                <a:lnTo>
                  <a:pt x="0" y="11378"/>
                </a:lnTo>
                <a:lnTo>
                  <a:pt x="332" y="16524"/>
                </a:lnTo>
                <a:lnTo>
                  <a:pt x="2616" y="21178"/>
                </a:lnTo>
                <a:lnTo>
                  <a:pt x="6505" y="24581"/>
                </a:lnTo>
                <a:lnTo>
                  <a:pt x="11401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021673" y="526822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2827" y="29522"/>
                </a:moveTo>
                <a:lnTo>
                  <a:pt x="18635" y="29153"/>
                </a:lnTo>
                <a:lnTo>
                  <a:pt x="23859" y="26590"/>
                </a:lnTo>
                <a:lnTo>
                  <a:pt x="27702" y="22223"/>
                </a:lnTo>
                <a:lnTo>
                  <a:pt x="29577" y="16708"/>
                </a:lnTo>
                <a:lnTo>
                  <a:pt x="29201" y="10927"/>
                </a:lnTo>
                <a:lnTo>
                  <a:pt x="26632" y="5699"/>
                </a:lnTo>
                <a:lnTo>
                  <a:pt x="22261" y="1865"/>
                </a:lnTo>
                <a:lnTo>
                  <a:pt x="18635" y="369"/>
                </a:lnTo>
                <a:lnTo>
                  <a:pt x="14788" y="0"/>
                </a:lnTo>
                <a:lnTo>
                  <a:pt x="10941" y="369"/>
                </a:lnTo>
                <a:lnTo>
                  <a:pt x="5718" y="2931"/>
                </a:lnTo>
                <a:lnTo>
                  <a:pt x="1877" y="7298"/>
                </a:lnTo>
                <a:lnTo>
                  <a:pt x="0" y="12813"/>
                </a:lnTo>
                <a:lnTo>
                  <a:pt x="375" y="18594"/>
                </a:lnTo>
                <a:lnTo>
                  <a:pt x="2945" y="23822"/>
                </a:lnTo>
                <a:lnTo>
                  <a:pt x="7318" y="27656"/>
                </a:lnTo>
                <a:lnTo>
                  <a:pt x="12827" y="295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930681" y="538611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602" y="2542"/>
                </a:moveTo>
                <a:lnTo>
                  <a:pt x="1922" y="2460"/>
                </a:lnTo>
                <a:lnTo>
                  <a:pt x="2458" y="1927"/>
                </a:lnTo>
                <a:lnTo>
                  <a:pt x="2551" y="1599"/>
                </a:lnTo>
                <a:lnTo>
                  <a:pt x="2464" y="1230"/>
                </a:lnTo>
                <a:lnTo>
                  <a:pt x="2464" y="410"/>
                </a:lnTo>
                <a:lnTo>
                  <a:pt x="2053" y="0"/>
                </a:lnTo>
                <a:lnTo>
                  <a:pt x="410" y="0"/>
                </a:lnTo>
                <a:lnTo>
                  <a:pt x="0" y="410"/>
                </a:lnTo>
                <a:lnTo>
                  <a:pt x="0" y="2050"/>
                </a:lnTo>
                <a:lnTo>
                  <a:pt x="410" y="2460"/>
                </a:lnTo>
                <a:lnTo>
                  <a:pt x="1232" y="2460"/>
                </a:lnTo>
                <a:lnTo>
                  <a:pt x="1602" y="25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342507" y="517084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650" y="15581"/>
                </a:moveTo>
                <a:lnTo>
                  <a:pt x="9959" y="15581"/>
                </a:lnTo>
                <a:lnTo>
                  <a:pt x="11800" y="14822"/>
                </a:lnTo>
                <a:lnTo>
                  <a:pt x="14848" y="11767"/>
                </a:lnTo>
                <a:lnTo>
                  <a:pt x="15610" y="9943"/>
                </a:lnTo>
                <a:lnTo>
                  <a:pt x="15610" y="5637"/>
                </a:lnTo>
                <a:lnTo>
                  <a:pt x="14848" y="3792"/>
                </a:lnTo>
                <a:lnTo>
                  <a:pt x="11800" y="758"/>
                </a:lnTo>
                <a:lnTo>
                  <a:pt x="9959" y="0"/>
                </a:lnTo>
                <a:lnTo>
                  <a:pt x="5650" y="0"/>
                </a:lnTo>
                <a:lnTo>
                  <a:pt x="3810" y="758"/>
                </a:lnTo>
                <a:lnTo>
                  <a:pt x="762" y="3792"/>
                </a:lnTo>
                <a:lnTo>
                  <a:pt x="0" y="5637"/>
                </a:lnTo>
                <a:lnTo>
                  <a:pt x="0" y="9943"/>
                </a:lnTo>
                <a:lnTo>
                  <a:pt x="762" y="11767"/>
                </a:lnTo>
                <a:lnTo>
                  <a:pt x="381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235083" y="527232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7731" y="21321"/>
                </a:moveTo>
                <a:lnTo>
                  <a:pt x="13630" y="21321"/>
                </a:lnTo>
                <a:lnTo>
                  <a:pt x="16148" y="20275"/>
                </a:lnTo>
                <a:lnTo>
                  <a:pt x="20318" y="16114"/>
                </a:lnTo>
                <a:lnTo>
                  <a:pt x="21361" y="13612"/>
                </a:lnTo>
                <a:lnTo>
                  <a:pt x="21361" y="7708"/>
                </a:lnTo>
                <a:lnTo>
                  <a:pt x="20318" y="5207"/>
                </a:lnTo>
                <a:lnTo>
                  <a:pt x="16148" y="1045"/>
                </a:lnTo>
                <a:lnTo>
                  <a:pt x="13630" y="0"/>
                </a:lnTo>
                <a:lnTo>
                  <a:pt x="7731" y="0"/>
                </a:lnTo>
                <a:lnTo>
                  <a:pt x="5213" y="1045"/>
                </a:lnTo>
                <a:lnTo>
                  <a:pt x="1043" y="5207"/>
                </a:lnTo>
                <a:lnTo>
                  <a:pt x="0" y="7708"/>
                </a:lnTo>
                <a:lnTo>
                  <a:pt x="0" y="13612"/>
                </a:lnTo>
                <a:lnTo>
                  <a:pt x="1043" y="16114"/>
                </a:lnTo>
                <a:lnTo>
                  <a:pt x="5213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30818" y="53784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9095" y="18164"/>
                </a:moveTo>
                <a:lnTo>
                  <a:pt x="12605" y="17631"/>
                </a:lnTo>
                <a:lnTo>
                  <a:pt x="14437" y="16606"/>
                </a:lnTo>
                <a:lnTo>
                  <a:pt x="17348" y="13223"/>
                </a:lnTo>
                <a:lnTo>
                  <a:pt x="18075" y="11275"/>
                </a:lnTo>
                <a:lnTo>
                  <a:pt x="18075" y="6806"/>
                </a:lnTo>
                <a:lnTo>
                  <a:pt x="17348" y="4858"/>
                </a:lnTo>
                <a:lnTo>
                  <a:pt x="14437" y="1476"/>
                </a:lnTo>
                <a:lnTo>
                  <a:pt x="12605" y="451"/>
                </a:lnTo>
                <a:lnTo>
                  <a:pt x="7811" y="0"/>
                </a:lnTo>
                <a:lnTo>
                  <a:pt x="4147" y="1332"/>
                </a:lnTo>
                <a:lnTo>
                  <a:pt x="1374" y="4079"/>
                </a:lnTo>
                <a:lnTo>
                  <a:pt x="0" y="7729"/>
                </a:lnTo>
                <a:lnTo>
                  <a:pt x="275" y="11603"/>
                </a:lnTo>
                <a:lnTo>
                  <a:pt x="2148" y="15027"/>
                </a:lnTo>
                <a:lnTo>
                  <a:pt x="5278" y="173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556534" y="51757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959" y="5740"/>
                </a:moveTo>
                <a:lnTo>
                  <a:pt x="4791" y="5740"/>
                </a:lnTo>
                <a:lnTo>
                  <a:pt x="5751" y="4776"/>
                </a:lnTo>
                <a:lnTo>
                  <a:pt x="5751" y="963"/>
                </a:lnTo>
                <a:lnTo>
                  <a:pt x="4791" y="0"/>
                </a:lnTo>
                <a:lnTo>
                  <a:pt x="959" y="0"/>
                </a:lnTo>
                <a:lnTo>
                  <a:pt x="0" y="963"/>
                </a:lnTo>
                <a:lnTo>
                  <a:pt x="0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450342" y="52776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865" y="10660"/>
                </a:moveTo>
                <a:lnTo>
                  <a:pt x="6815" y="10660"/>
                </a:lnTo>
                <a:lnTo>
                  <a:pt x="8074" y="10148"/>
                </a:lnTo>
                <a:lnTo>
                  <a:pt x="10159" y="8057"/>
                </a:lnTo>
                <a:lnTo>
                  <a:pt x="10680" y="6806"/>
                </a:lnTo>
                <a:lnTo>
                  <a:pt x="10680" y="3854"/>
                </a:lnTo>
                <a:lnTo>
                  <a:pt x="10159" y="2603"/>
                </a:lnTo>
                <a:lnTo>
                  <a:pt x="8074" y="512"/>
                </a:lnTo>
                <a:lnTo>
                  <a:pt x="6815" y="0"/>
                </a:lnTo>
                <a:lnTo>
                  <a:pt x="3865" y="0"/>
                </a:lnTo>
                <a:lnTo>
                  <a:pt x="2606" y="512"/>
                </a:lnTo>
                <a:lnTo>
                  <a:pt x="521" y="2603"/>
                </a:lnTo>
                <a:lnTo>
                  <a:pt x="0" y="3854"/>
                </a:lnTo>
                <a:lnTo>
                  <a:pt x="0" y="6806"/>
                </a:lnTo>
                <a:lnTo>
                  <a:pt x="521" y="8057"/>
                </a:lnTo>
                <a:lnTo>
                  <a:pt x="2606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342450" y="537975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554" y="15540"/>
                </a:moveTo>
                <a:lnTo>
                  <a:pt x="15684" y="5699"/>
                </a:lnTo>
                <a:lnTo>
                  <a:pt x="14930" y="3854"/>
                </a:lnTo>
                <a:lnTo>
                  <a:pt x="11878" y="779"/>
                </a:lnTo>
                <a:lnTo>
                  <a:pt x="10031" y="0"/>
                </a:lnTo>
                <a:lnTo>
                  <a:pt x="5747" y="0"/>
                </a:lnTo>
                <a:lnTo>
                  <a:pt x="3931" y="738"/>
                </a:lnTo>
                <a:lnTo>
                  <a:pt x="899" y="3690"/>
                </a:lnTo>
                <a:lnTo>
                  <a:pt x="112" y="5473"/>
                </a:lnTo>
                <a:lnTo>
                  <a:pt x="0" y="9758"/>
                </a:lnTo>
                <a:lnTo>
                  <a:pt x="720" y="11603"/>
                </a:lnTo>
                <a:lnTo>
                  <a:pt x="3719" y="1474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242067" y="548820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2676" y="7380"/>
                </a:moveTo>
                <a:lnTo>
                  <a:pt x="4718" y="7380"/>
                </a:lnTo>
                <a:lnTo>
                  <a:pt x="5588" y="7011"/>
                </a:lnTo>
                <a:lnTo>
                  <a:pt x="7032" y="5576"/>
                </a:lnTo>
                <a:lnTo>
                  <a:pt x="7394" y="4715"/>
                </a:lnTo>
                <a:lnTo>
                  <a:pt x="7394" y="2665"/>
                </a:lnTo>
                <a:lnTo>
                  <a:pt x="7032" y="1804"/>
                </a:lnTo>
                <a:lnTo>
                  <a:pt x="5588" y="369"/>
                </a:lnTo>
                <a:lnTo>
                  <a:pt x="4718" y="0"/>
                </a:lnTo>
                <a:lnTo>
                  <a:pt x="2676" y="0"/>
                </a:lnTo>
                <a:lnTo>
                  <a:pt x="1805" y="369"/>
                </a:lnTo>
                <a:lnTo>
                  <a:pt x="361" y="1804"/>
                </a:lnTo>
                <a:lnTo>
                  <a:pt x="0" y="2665"/>
                </a:lnTo>
                <a:lnTo>
                  <a:pt x="0" y="4715"/>
                </a:lnTo>
                <a:lnTo>
                  <a:pt x="361" y="5576"/>
                </a:lnTo>
                <a:lnTo>
                  <a:pt x="1805" y="70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555505" y="5384615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965" y="5596"/>
                </a:moveTo>
                <a:lnTo>
                  <a:pt x="4789" y="5596"/>
                </a:lnTo>
                <a:lnTo>
                  <a:pt x="5747" y="4633"/>
                </a:lnTo>
                <a:lnTo>
                  <a:pt x="5755" y="1947"/>
                </a:lnTo>
                <a:lnTo>
                  <a:pt x="5471" y="1291"/>
                </a:lnTo>
                <a:lnTo>
                  <a:pt x="4329" y="246"/>
                </a:lnTo>
                <a:lnTo>
                  <a:pt x="3654" y="0"/>
                </a:lnTo>
                <a:lnTo>
                  <a:pt x="2877" y="61"/>
                </a:lnTo>
                <a:lnTo>
                  <a:pt x="2101" y="0"/>
                </a:lnTo>
                <a:lnTo>
                  <a:pt x="1425" y="246"/>
                </a:lnTo>
                <a:lnTo>
                  <a:pt x="283" y="1291"/>
                </a:lnTo>
                <a:lnTo>
                  <a:pt x="0" y="1947"/>
                </a:lnTo>
                <a:lnTo>
                  <a:pt x="8" y="4633"/>
                </a:lnTo>
                <a:lnTo>
                  <a:pt x="965" y="559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450342" y="54865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865" y="10660"/>
                </a:moveTo>
                <a:lnTo>
                  <a:pt x="6815" y="10660"/>
                </a:lnTo>
                <a:lnTo>
                  <a:pt x="8074" y="10148"/>
                </a:lnTo>
                <a:lnTo>
                  <a:pt x="10159" y="8057"/>
                </a:lnTo>
                <a:lnTo>
                  <a:pt x="10680" y="6806"/>
                </a:lnTo>
                <a:lnTo>
                  <a:pt x="10680" y="3854"/>
                </a:lnTo>
                <a:lnTo>
                  <a:pt x="10159" y="2603"/>
                </a:lnTo>
                <a:lnTo>
                  <a:pt x="8074" y="512"/>
                </a:lnTo>
                <a:lnTo>
                  <a:pt x="6815" y="0"/>
                </a:lnTo>
                <a:lnTo>
                  <a:pt x="3865" y="0"/>
                </a:lnTo>
                <a:lnTo>
                  <a:pt x="2606" y="512"/>
                </a:lnTo>
                <a:lnTo>
                  <a:pt x="521" y="2603"/>
                </a:lnTo>
                <a:lnTo>
                  <a:pt x="0" y="3854"/>
                </a:lnTo>
                <a:lnTo>
                  <a:pt x="0" y="6806"/>
                </a:lnTo>
                <a:lnTo>
                  <a:pt x="521" y="8057"/>
                </a:lnTo>
                <a:lnTo>
                  <a:pt x="2606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663137" y="54910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273" y="1640"/>
                </a:moveTo>
                <a:lnTo>
                  <a:pt x="1370" y="1640"/>
                </a:lnTo>
                <a:lnTo>
                  <a:pt x="1643" y="1373"/>
                </a:lnTo>
                <a:lnTo>
                  <a:pt x="1643" y="266"/>
                </a:lnTo>
                <a:lnTo>
                  <a:pt x="1370" y="0"/>
                </a:lnTo>
                <a:lnTo>
                  <a:pt x="273" y="0"/>
                </a:lnTo>
                <a:lnTo>
                  <a:pt x="0" y="266"/>
                </a:lnTo>
                <a:lnTo>
                  <a:pt x="0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556259" y="559352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753" y="4161"/>
                </a:moveTo>
                <a:lnTo>
                  <a:pt x="2123" y="4161"/>
                </a:lnTo>
                <a:lnTo>
                  <a:pt x="3382" y="4059"/>
                </a:lnTo>
                <a:lnTo>
                  <a:pt x="4066" y="3362"/>
                </a:lnTo>
                <a:lnTo>
                  <a:pt x="4177" y="2111"/>
                </a:lnTo>
                <a:lnTo>
                  <a:pt x="4177" y="738"/>
                </a:lnTo>
                <a:lnTo>
                  <a:pt x="3493" y="61"/>
                </a:lnTo>
                <a:lnTo>
                  <a:pt x="2123" y="61"/>
                </a:lnTo>
                <a:lnTo>
                  <a:pt x="1530" y="0"/>
                </a:lnTo>
                <a:lnTo>
                  <a:pt x="1020" y="164"/>
                </a:lnTo>
                <a:lnTo>
                  <a:pt x="174" y="1004"/>
                </a:lnTo>
                <a:lnTo>
                  <a:pt x="0" y="1517"/>
                </a:lnTo>
                <a:lnTo>
                  <a:pt x="69" y="2111"/>
                </a:lnTo>
                <a:lnTo>
                  <a:pt x="69" y="3485"/>
                </a:lnTo>
                <a:lnTo>
                  <a:pt x="753" y="416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459" y="4557465"/>
            <a:ext cx="460958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pn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8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958563" y="4884472"/>
            <a:ext cx="9473623" cy="155920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6680" marR="5080" indent="-94615" algn="ctr">
              <a:lnSpc>
                <a:spcPts val="13040"/>
              </a:lnSpc>
              <a:spcBef>
                <a:spcPts val="360"/>
              </a:spcBef>
            </a:pPr>
            <a:r>
              <a:rPr lang="en-GB" sz="9000" spc="-300" dirty="0">
                <a:solidFill>
                  <a:srgbClr val="FFFFFF"/>
                </a:solidFill>
                <a:latin typeface="Arial"/>
                <a:cs typeface="Arial"/>
              </a:rPr>
              <a:t>Tour De Grocer</a:t>
            </a:r>
            <a:endParaRPr lang="en-GB" sz="9000" spc="-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686" y="9129273"/>
            <a:ext cx="5419725" cy="5588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335"/>
              </a:spcBef>
            </a:pPr>
            <a:r>
              <a:rPr sz="1550" b="1" i="1" spc="204" dirty="0">
                <a:solidFill>
                  <a:srgbClr val="37B5FF"/>
                </a:solidFill>
                <a:latin typeface="Arial"/>
                <a:cs typeface="Arial"/>
              </a:rPr>
              <a:t>300 </a:t>
            </a:r>
            <a:r>
              <a:rPr sz="1550" b="1" i="1" spc="155" dirty="0">
                <a:solidFill>
                  <a:srgbClr val="37B5FF"/>
                </a:solidFill>
                <a:latin typeface="Arial"/>
                <a:cs typeface="Arial"/>
              </a:rPr>
              <a:t>KM </a:t>
            </a:r>
            <a:r>
              <a:rPr sz="1550" b="1" i="1" spc="80" dirty="0">
                <a:solidFill>
                  <a:srgbClr val="37B5FF"/>
                </a:solidFill>
                <a:latin typeface="Arial"/>
                <a:cs typeface="Arial"/>
              </a:rPr>
              <a:t>CYCLE </a:t>
            </a:r>
            <a:r>
              <a:rPr sz="1550" b="1" i="1" spc="114" dirty="0">
                <a:solidFill>
                  <a:srgbClr val="37B5FF"/>
                </a:solidFill>
                <a:latin typeface="Arial"/>
                <a:cs typeface="Arial"/>
              </a:rPr>
              <a:t>OF</a:t>
            </a:r>
            <a:r>
              <a:rPr sz="1550" b="1" i="1" spc="240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1550" b="1" i="1" spc="135" dirty="0">
                <a:solidFill>
                  <a:srgbClr val="37B5FF"/>
                </a:solidFill>
                <a:latin typeface="Arial"/>
                <a:cs typeface="Arial"/>
              </a:rPr>
              <a:t>IRELAND</a:t>
            </a:r>
            <a:endParaRPr sz="15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1550" b="1" i="1" spc="105" dirty="0">
                <a:solidFill>
                  <a:srgbClr val="37B5FF"/>
                </a:solidFill>
                <a:latin typeface="Arial"/>
                <a:cs typeface="Arial"/>
              </a:rPr>
              <a:t>THE </a:t>
            </a:r>
            <a:r>
              <a:rPr sz="1550" b="1" i="1" spc="180" dirty="0">
                <a:solidFill>
                  <a:srgbClr val="37B5FF"/>
                </a:solidFill>
                <a:latin typeface="Arial"/>
                <a:cs typeface="Arial"/>
              </a:rPr>
              <a:t>MAIN </a:t>
            </a:r>
            <a:r>
              <a:rPr sz="1550" b="1" i="1" spc="120" dirty="0">
                <a:solidFill>
                  <a:srgbClr val="37B5FF"/>
                </a:solidFill>
                <a:latin typeface="Arial"/>
                <a:cs typeface="Arial"/>
              </a:rPr>
              <a:t>SPONSOR </a:t>
            </a:r>
            <a:r>
              <a:rPr sz="1550" b="1" i="1" spc="114" dirty="0">
                <a:solidFill>
                  <a:srgbClr val="37B5FF"/>
                </a:solidFill>
                <a:latin typeface="Arial"/>
                <a:cs typeface="Arial"/>
              </a:rPr>
              <a:t>OF </a:t>
            </a:r>
            <a:r>
              <a:rPr sz="1550" b="1" i="1" spc="110" dirty="0">
                <a:solidFill>
                  <a:srgbClr val="37B5FF"/>
                </a:solidFill>
                <a:latin typeface="Arial"/>
                <a:cs typeface="Arial"/>
              </a:rPr>
              <a:t>THIS </a:t>
            </a:r>
            <a:r>
              <a:rPr sz="1550" b="1" i="1" spc="125" dirty="0">
                <a:solidFill>
                  <a:srgbClr val="37B5FF"/>
                </a:solidFill>
                <a:latin typeface="Arial"/>
                <a:cs typeface="Arial"/>
              </a:rPr>
              <a:t>EVENT </a:t>
            </a:r>
            <a:r>
              <a:rPr sz="1550" b="1" i="1" spc="70" dirty="0">
                <a:solidFill>
                  <a:srgbClr val="37B5FF"/>
                </a:solidFill>
                <a:latin typeface="Arial"/>
                <a:cs typeface="Arial"/>
              </a:rPr>
              <a:t>IS</a:t>
            </a:r>
            <a:r>
              <a:rPr sz="1550" b="1" i="1" spc="465" dirty="0">
                <a:solidFill>
                  <a:srgbClr val="37B5FF"/>
                </a:solidFill>
                <a:latin typeface="Arial"/>
                <a:cs typeface="Arial"/>
              </a:rPr>
              <a:t> </a:t>
            </a:r>
            <a:r>
              <a:rPr sz="1550" b="1" i="1" spc="120" dirty="0">
                <a:solidFill>
                  <a:srgbClr val="37B5FF"/>
                </a:solidFill>
                <a:latin typeface="Arial"/>
                <a:cs typeface="Arial"/>
              </a:rPr>
              <a:t>BARILLA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3585" y="8250159"/>
            <a:ext cx="4529328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40825" y="9957440"/>
            <a:ext cx="1874849" cy="742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7">
            <a:extLst>
              <a:ext uri="{FF2B5EF4-FFF2-40B4-BE49-F238E27FC236}">
                <a16:creationId xmlns:a16="http://schemas.microsoft.com/office/drawing/2014/main" id="{2D6CE1A9-8DCA-2400-7A5A-EFDDA1E550DF}"/>
              </a:ext>
            </a:extLst>
          </p:cNvPr>
          <p:cNvSpPr txBox="1">
            <a:spLocks/>
          </p:cNvSpPr>
          <p:nvPr/>
        </p:nvSpPr>
        <p:spPr>
          <a:xfrm>
            <a:off x="2788984" y="6443681"/>
            <a:ext cx="3911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8000" kern="0" spc="-850" dirty="0">
                <a:solidFill>
                  <a:schemeClr val="bg1"/>
                </a:solidFill>
              </a:rPr>
              <a:t>2023</a:t>
            </a:r>
            <a:endParaRPr lang="en-GB" sz="8000" kern="0" spc="-67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7134" cy="10687685"/>
          </a:xfrm>
          <a:custGeom>
            <a:avLst/>
            <a:gdLst/>
            <a:ahLst/>
            <a:cxnLst/>
            <a:rect l="l" t="t" r="r" b="b"/>
            <a:pathLst>
              <a:path w="7557134" h="10687685">
                <a:moveTo>
                  <a:pt x="7556509" y="10687606"/>
                </a:moveTo>
                <a:lnTo>
                  <a:pt x="0" y="10687606"/>
                </a:lnTo>
                <a:lnTo>
                  <a:pt x="0" y="0"/>
                </a:lnTo>
                <a:lnTo>
                  <a:pt x="7556509" y="0"/>
                </a:lnTo>
                <a:lnTo>
                  <a:pt x="7556509" y="10687606"/>
                </a:lnTo>
                <a:close/>
              </a:path>
            </a:pathLst>
          </a:custGeom>
          <a:solidFill>
            <a:srgbClr val="29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54595" cy="5099050"/>
            <a:chOff x="0" y="0"/>
            <a:chExt cx="7554595" cy="509905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54498" cy="34070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81226"/>
              <a:ext cx="2847904" cy="31172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1309" y="3188156"/>
              <a:ext cx="3243580" cy="1901825"/>
            </a:xfrm>
            <a:custGeom>
              <a:avLst/>
              <a:gdLst/>
              <a:ahLst/>
              <a:cxnLst/>
              <a:rect l="l" t="t" r="r" b="b"/>
              <a:pathLst>
                <a:path w="3243579" h="1901825">
                  <a:moveTo>
                    <a:pt x="1638" y="946200"/>
                  </a:moveTo>
                  <a:lnTo>
                    <a:pt x="1371" y="945934"/>
                  </a:lnTo>
                  <a:lnTo>
                    <a:pt x="266" y="945934"/>
                  </a:lnTo>
                  <a:lnTo>
                    <a:pt x="0" y="946200"/>
                  </a:lnTo>
                  <a:lnTo>
                    <a:pt x="0" y="947318"/>
                  </a:lnTo>
                  <a:lnTo>
                    <a:pt x="266" y="947585"/>
                  </a:lnTo>
                  <a:lnTo>
                    <a:pt x="1371" y="947585"/>
                  </a:lnTo>
                  <a:lnTo>
                    <a:pt x="1638" y="947318"/>
                  </a:lnTo>
                  <a:lnTo>
                    <a:pt x="1638" y="946200"/>
                  </a:lnTo>
                  <a:close/>
                </a:path>
                <a:path w="3243579" h="1901825">
                  <a:moveTo>
                    <a:pt x="839139" y="1363903"/>
                  </a:moveTo>
                  <a:lnTo>
                    <a:pt x="838987" y="1363472"/>
                  </a:lnTo>
                  <a:lnTo>
                    <a:pt x="838314" y="1362798"/>
                  </a:lnTo>
                  <a:lnTo>
                    <a:pt x="837882" y="1362646"/>
                  </a:lnTo>
                  <a:lnTo>
                    <a:pt x="837412" y="1362735"/>
                  </a:lnTo>
                  <a:lnTo>
                    <a:pt x="836320" y="1362735"/>
                  </a:lnTo>
                  <a:lnTo>
                    <a:pt x="835761" y="1363281"/>
                  </a:lnTo>
                  <a:lnTo>
                    <a:pt x="835761" y="1364373"/>
                  </a:lnTo>
                  <a:lnTo>
                    <a:pt x="835875" y="1365364"/>
                  </a:lnTo>
                  <a:lnTo>
                    <a:pt x="836422" y="1365910"/>
                  </a:lnTo>
                  <a:lnTo>
                    <a:pt x="837412" y="1366012"/>
                  </a:lnTo>
                  <a:lnTo>
                    <a:pt x="838504" y="1366012"/>
                  </a:lnTo>
                  <a:lnTo>
                    <a:pt x="839050" y="1365465"/>
                  </a:lnTo>
                  <a:lnTo>
                    <a:pt x="839050" y="1364373"/>
                  </a:lnTo>
                  <a:lnTo>
                    <a:pt x="839139" y="1363903"/>
                  </a:lnTo>
                  <a:close/>
                </a:path>
                <a:path w="3243579" h="1901825">
                  <a:moveTo>
                    <a:pt x="1163586" y="1465326"/>
                  </a:moveTo>
                  <a:lnTo>
                    <a:pt x="1162367" y="1462430"/>
                  </a:lnTo>
                  <a:lnTo>
                    <a:pt x="1157566" y="1457629"/>
                  </a:lnTo>
                  <a:lnTo>
                    <a:pt x="1154671" y="1456423"/>
                  </a:lnTo>
                  <a:lnTo>
                    <a:pt x="1147851" y="1456423"/>
                  </a:lnTo>
                  <a:lnTo>
                    <a:pt x="1144955" y="1457629"/>
                  </a:lnTo>
                  <a:lnTo>
                    <a:pt x="1140155" y="1462430"/>
                  </a:lnTo>
                  <a:lnTo>
                    <a:pt x="1138936" y="1465326"/>
                  </a:lnTo>
                  <a:lnTo>
                    <a:pt x="1138936" y="1472133"/>
                  </a:lnTo>
                  <a:lnTo>
                    <a:pt x="1140155" y="1475016"/>
                  </a:lnTo>
                  <a:lnTo>
                    <a:pt x="1144955" y="1479816"/>
                  </a:lnTo>
                  <a:lnTo>
                    <a:pt x="1147851" y="1481023"/>
                  </a:lnTo>
                  <a:lnTo>
                    <a:pt x="1154671" y="1481023"/>
                  </a:lnTo>
                  <a:lnTo>
                    <a:pt x="1157566" y="1479816"/>
                  </a:lnTo>
                  <a:lnTo>
                    <a:pt x="1162367" y="1475016"/>
                  </a:lnTo>
                  <a:lnTo>
                    <a:pt x="1163586" y="1472133"/>
                  </a:lnTo>
                  <a:lnTo>
                    <a:pt x="1163586" y="1465326"/>
                  </a:lnTo>
                  <a:close/>
                </a:path>
                <a:path w="3243579" h="1901825">
                  <a:moveTo>
                    <a:pt x="1257046" y="1572260"/>
                  </a:moveTo>
                  <a:lnTo>
                    <a:pt x="1256626" y="1571853"/>
                  </a:lnTo>
                  <a:lnTo>
                    <a:pt x="1254988" y="1571853"/>
                  </a:lnTo>
                  <a:lnTo>
                    <a:pt x="1254582" y="1572260"/>
                  </a:lnTo>
                  <a:lnTo>
                    <a:pt x="1254582" y="1573898"/>
                  </a:lnTo>
                  <a:lnTo>
                    <a:pt x="1254988" y="1574304"/>
                  </a:lnTo>
                  <a:lnTo>
                    <a:pt x="1256626" y="1574304"/>
                  </a:lnTo>
                  <a:lnTo>
                    <a:pt x="1257046" y="1573898"/>
                  </a:lnTo>
                  <a:lnTo>
                    <a:pt x="1257046" y="1572260"/>
                  </a:lnTo>
                  <a:close/>
                </a:path>
                <a:path w="3243579" h="1901825">
                  <a:moveTo>
                    <a:pt x="1580959" y="1674253"/>
                  </a:moveTo>
                  <a:lnTo>
                    <a:pt x="1579829" y="1671548"/>
                  </a:lnTo>
                  <a:lnTo>
                    <a:pt x="1575346" y="1667078"/>
                  </a:lnTo>
                  <a:lnTo>
                    <a:pt x="1572628" y="1665947"/>
                  </a:lnTo>
                  <a:lnTo>
                    <a:pt x="1566278" y="1665947"/>
                  </a:lnTo>
                  <a:lnTo>
                    <a:pt x="1563573" y="1667078"/>
                  </a:lnTo>
                  <a:lnTo>
                    <a:pt x="1559077" y="1671548"/>
                  </a:lnTo>
                  <a:lnTo>
                    <a:pt x="1557947" y="1674253"/>
                  </a:lnTo>
                  <a:lnTo>
                    <a:pt x="1557947" y="1680603"/>
                  </a:lnTo>
                  <a:lnTo>
                    <a:pt x="1559077" y="1683321"/>
                  </a:lnTo>
                  <a:lnTo>
                    <a:pt x="1563573" y="1687779"/>
                  </a:lnTo>
                  <a:lnTo>
                    <a:pt x="1566278" y="1688909"/>
                  </a:lnTo>
                  <a:lnTo>
                    <a:pt x="1572628" y="1688909"/>
                  </a:lnTo>
                  <a:lnTo>
                    <a:pt x="1575346" y="1687779"/>
                  </a:lnTo>
                  <a:lnTo>
                    <a:pt x="1579829" y="1683321"/>
                  </a:lnTo>
                  <a:lnTo>
                    <a:pt x="1580959" y="1680603"/>
                  </a:lnTo>
                  <a:lnTo>
                    <a:pt x="1580959" y="1674253"/>
                  </a:lnTo>
                  <a:close/>
                </a:path>
                <a:path w="3243579" h="1901825">
                  <a:moveTo>
                    <a:pt x="1675231" y="1780959"/>
                  </a:moveTo>
                  <a:lnTo>
                    <a:pt x="1674825" y="1780552"/>
                  </a:lnTo>
                  <a:lnTo>
                    <a:pt x="1673186" y="1780552"/>
                  </a:lnTo>
                  <a:lnTo>
                    <a:pt x="1672767" y="1780959"/>
                  </a:lnTo>
                  <a:lnTo>
                    <a:pt x="1672767" y="1782610"/>
                  </a:lnTo>
                  <a:lnTo>
                    <a:pt x="1673186" y="1783016"/>
                  </a:lnTo>
                  <a:lnTo>
                    <a:pt x="1674825" y="1783016"/>
                  </a:lnTo>
                  <a:lnTo>
                    <a:pt x="1675231" y="1782610"/>
                  </a:lnTo>
                  <a:lnTo>
                    <a:pt x="1675231" y="1780959"/>
                  </a:lnTo>
                  <a:close/>
                </a:path>
                <a:path w="3243579" h="1901825">
                  <a:moveTo>
                    <a:pt x="1994217" y="5346"/>
                  </a:moveTo>
                  <a:lnTo>
                    <a:pt x="1993506" y="3606"/>
                  </a:lnTo>
                  <a:lnTo>
                    <a:pt x="1990610" y="723"/>
                  </a:lnTo>
                  <a:lnTo>
                    <a:pt x="1988870" y="0"/>
                  </a:lnTo>
                  <a:lnTo>
                    <a:pt x="1984781" y="0"/>
                  </a:lnTo>
                  <a:lnTo>
                    <a:pt x="1983041" y="723"/>
                  </a:lnTo>
                  <a:lnTo>
                    <a:pt x="1980158" y="3606"/>
                  </a:lnTo>
                  <a:lnTo>
                    <a:pt x="1979434" y="5346"/>
                  </a:lnTo>
                  <a:lnTo>
                    <a:pt x="1979434" y="9423"/>
                  </a:lnTo>
                  <a:lnTo>
                    <a:pt x="1980158" y="11163"/>
                  </a:lnTo>
                  <a:lnTo>
                    <a:pt x="1983041" y="14033"/>
                  </a:lnTo>
                  <a:lnTo>
                    <a:pt x="1984781" y="14757"/>
                  </a:lnTo>
                  <a:lnTo>
                    <a:pt x="1988870" y="14757"/>
                  </a:lnTo>
                  <a:lnTo>
                    <a:pt x="1990610" y="14033"/>
                  </a:lnTo>
                  <a:lnTo>
                    <a:pt x="1993506" y="11163"/>
                  </a:lnTo>
                  <a:lnTo>
                    <a:pt x="1994217" y="9423"/>
                  </a:lnTo>
                  <a:lnTo>
                    <a:pt x="1994217" y="5346"/>
                  </a:lnTo>
                  <a:close/>
                </a:path>
                <a:path w="3243579" h="1901825">
                  <a:moveTo>
                    <a:pt x="1996681" y="1888858"/>
                  </a:moveTo>
                  <a:lnTo>
                    <a:pt x="1984108" y="1876298"/>
                  </a:lnTo>
                  <a:lnTo>
                    <a:pt x="1981784" y="1877263"/>
                  </a:lnTo>
                  <a:lnTo>
                    <a:pt x="1977936" y="1881098"/>
                  </a:lnTo>
                  <a:lnTo>
                    <a:pt x="1976970" y="1883410"/>
                  </a:lnTo>
                  <a:lnTo>
                    <a:pt x="1976907" y="1888883"/>
                  </a:lnTo>
                  <a:lnTo>
                    <a:pt x="1977847" y="1891220"/>
                  </a:lnTo>
                  <a:lnTo>
                    <a:pt x="1981733" y="1895094"/>
                  </a:lnTo>
                  <a:lnTo>
                    <a:pt x="1984082" y="1896033"/>
                  </a:lnTo>
                  <a:lnTo>
                    <a:pt x="1989543" y="1895983"/>
                  </a:lnTo>
                  <a:lnTo>
                    <a:pt x="1991880" y="1895017"/>
                  </a:lnTo>
                  <a:lnTo>
                    <a:pt x="1995728" y="1891182"/>
                  </a:lnTo>
                  <a:lnTo>
                    <a:pt x="1996681" y="1888858"/>
                  </a:lnTo>
                  <a:close/>
                </a:path>
                <a:path w="3243579" h="1901825">
                  <a:moveTo>
                    <a:pt x="2410561" y="214833"/>
                  </a:moveTo>
                  <a:lnTo>
                    <a:pt x="2410129" y="213779"/>
                  </a:lnTo>
                  <a:lnTo>
                    <a:pt x="2408364" y="212013"/>
                  </a:lnTo>
                  <a:lnTo>
                    <a:pt x="2407297" y="211569"/>
                  </a:lnTo>
                  <a:lnTo>
                    <a:pt x="2404808" y="211569"/>
                  </a:lnTo>
                  <a:lnTo>
                    <a:pt x="2403741" y="212013"/>
                  </a:lnTo>
                  <a:lnTo>
                    <a:pt x="2401976" y="213779"/>
                  </a:lnTo>
                  <a:lnTo>
                    <a:pt x="2401532" y="214833"/>
                  </a:lnTo>
                  <a:lnTo>
                    <a:pt x="2401532" y="217335"/>
                  </a:lnTo>
                  <a:lnTo>
                    <a:pt x="2401976" y="218389"/>
                  </a:lnTo>
                  <a:lnTo>
                    <a:pt x="2403741" y="220154"/>
                  </a:lnTo>
                  <a:lnTo>
                    <a:pt x="2404808" y="220599"/>
                  </a:lnTo>
                  <a:lnTo>
                    <a:pt x="2407297" y="220599"/>
                  </a:lnTo>
                  <a:lnTo>
                    <a:pt x="2408364" y="220154"/>
                  </a:lnTo>
                  <a:lnTo>
                    <a:pt x="2410129" y="218389"/>
                  </a:lnTo>
                  <a:lnTo>
                    <a:pt x="2410561" y="217335"/>
                  </a:lnTo>
                  <a:lnTo>
                    <a:pt x="2410561" y="214833"/>
                  </a:lnTo>
                  <a:close/>
                </a:path>
                <a:path w="3243579" h="1901825">
                  <a:moveTo>
                    <a:pt x="2519286" y="322910"/>
                  </a:moveTo>
                  <a:lnTo>
                    <a:pt x="2519222" y="317830"/>
                  </a:lnTo>
                  <a:lnTo>
                    <a:pt x="2518308" y="315607"/>
                  </a:lnTo>
                  <a:lnTo>
                    <a:pt x="2514612" y="311924"/>
                  </a:lnTo>
                  <a:lnTo>
                    <a:pt x="2512390" y="311010"/>
                  </a:lnTo>
                  <a:lnTo>
                    <a:pt x="2507196" y="311061"/>
                  </a:lnTo>
                  <a:lnTo>
                    <a:pt x="2504986" y="312000"/>
                  </a:lnTo>
                  <a:lnTo>
                    <a:pt x="2501328" y="315658"/>
                  </a:lnTo>
                  <a:lnTo>
                    <a:pt x="2500388" y="317855"/>
                  </a:lnTo>
                  <a:lnTo>
                    <a:pt x="2500312" y="323215"/>
                  </a:lnTo>
                  <a:lnTo>
                    <a:pt x="2501328" y="325539"/>
                  </a:lnTo>
                  <a:lnTo>
                    <a:pt x="2505418" y="329298"/>
                  </a:lnTo>
                  <a:lnTo>
                    <a:pt x="2507831" y="330111"/>
                  </a:lnTo>
                  <a:lnTo>
                    <a:pt x="2513063" y="329704"/>
                  </a:lnTo>
                  <a:lnTo>
                    <a:pt x="2515133" y="328714"/>
                  </a:lnTo>
                  <a:lnTo>
                    <a:pt x="2518486" y="325056"/>
                  </a:lnTo>
                  <a:lnTo>
                    <a:pt x="2519286" y="322910"/>
                  </a:lnTo>
                  <a:close/>
                </a:path>
                <a:path w="3243579" h="1901825">
                  <a:moveTo>
                    <a:pt x="2528671" y="1779384"/>
                  </a:moveTo>
                  <a:lnTo>
                    <a:pt x="2512999" y="1763737"/>
                  </a:lnTo>
                  <a:lnTo>
                    <a:pt x="2508199" y="1763737"/>
                  </a:lnTo>
                  <a:lnTo>
                    <a:pt x="2492527" y="1779384"/>
                  </a:lnTo>
                  <a:lnTo>
                    <a:pt x="2492527" y="1784184"/>
                  </a:lnTo>
                  <a:lnTo>
                    <a:pt x="2508199" y="1799831"/>
                  </a:lnTo>
                  <a:lnTo>
                    <a:pt x="2512999" y="1799831"/>
                  </a:lnTo>
                  <a:lnTo>
                    <a:pt x="2528671" y="1784184"/>
                  </a:lnTo>
                  <a:lnTo>
                    <a:pt x="2528671" y="1779384"/>
                  </a:lnTo>
                  <a:close/>
                </a:path>
                <a:path w="3243579" h="1901825">
                  <a:moveTo>
                    <a:pt x="2528671" y="1570685"/>
                  </a:moveTo>
                  <a:lnTo>
                    <a:pt x="2512999" y="1555038"/>
                  </a:lnTo>
                  <a:lnTo>
                    <a:pt x="2508199" y="1555038"/>
                  </a:lnTo>
                  <a:lnTo>
                    <a:pt x="2492527" y="1570685"/>
                  </a:lnTo>
                  <a:lnTo>
                    <a:pt x="2492527" y="1575473"/>
                  </a:lnTo>
                  <a:lnTo>
                    <a:pt x="2508199" y="1591119"/>
                  </a:lnTo>
                  <a:lnTo>
                    <a:pt x="2512999" y="1591119"/>
                  </a:lnTo>
                  <a:lnTo>
                    <a:pt x="2528671" y="1575473"/>
                  </a:lnTo>
                  <a:lnTo>
                    <a:pt x="2528671" y="1570685"/>
                  </a:lnTo>
                  <a:close/>
                </a:path>
                <a:path w="3243579" h="1901825">
                  <a:moveTo>
                    <a:pt x="2528671" y="1361973"/>
                  </a:moveTo>
                  <a:lnTo>
                    <a:pt x="2512999" y="1346327"/>
                  </a:lnTo>
                  <a:lnTo>
                    <a:pt x="2508199" y="1346327"/>
                  </a:lnTo>
                  <a:lnTo>
                    <a:pt x="2492527" y="1361973"/>
                  </a:lnTo>
                  <a:lnTo>
                    <a:pt x="2492527" y="1366774"/>
                  </a:lnTo>
                  <a:lnTo>
                    <a:pt x="2508199" y="1382420"/>
                  </a:lnTo>
                  <a:lnTo>
                    <a:pt x="2512999" y="1382420"/>
                  </a:lnTo>
                  <a:lnTo>
                    <a:pt x="2528671" y="1366774"/>
                  </a:lnTo>
                  <a:lnTo>
                    <a:pt x="2528671" y="1361973"/>
                  </a:lnTo>
                  <a:close/>
                </a:path>
                <a:path w="3243579" h="1901825">
                  <a:moveTo>
                    <a:pt x="2528671" y="1153071"/>
                  </a:moveTo>
                  <a:lnTo>
                    <a:pt x="2512999" y="1137424"/>
                  </a:lnTo>
                  <a:lnTo>
                    <a:pt x="2508199" y="1137424"/>
                  </a:lnTo>
                  <a:lnTo>
                    <a:pt x="2492527" y="1153071"/>
                  </a:lnTo>
                  <a:lnTo>
                    <a:pt x="2492527" y="1157859"/>
                  </a:lnTo>
                  <a:lnTo>
                    <a:pt x="2508199" y="1173505"/>
                  </a:lnTo>
                  <a:lnTo>
                    <a:pt x="2512999" y="1173505"/>
                  </a:lnTo>
                  <a:lnTo>
                    <a:pt x="2528671" y="1157859"/>
                  </a:lnTo>
                  <a:lnTo>
                    <a:pt x="2528671" y="1153071"/>
                  </a:lnTo>
                  <a:close/>
                </a:path>
                <a:path w="3243579" h="1901825">
                  <a:moveTo>
                    <a:pt x="2528671" y="944359"/>
                  </a:moveTo>
                  <a:lnTo>
                    <a:pt x="2512999" y="928712"/>
                  </a:lnTo>
                  <a:lnTo>
                    <a:pt x="2508199" y="928712"/>
                  </a:lnTo>
                  <a:lnTo>
                    <a:pt x="2492527" y="944359"/>
                  </a:lnTo>
                  <a:lnTo>
                    <a:pt x="2492527" y="949159"/>
                  </a:lnTo>
                  <a:lnTo>
                    <a:pt x="2508199" y="964806"/>
                  </a:lnTo>
                  <a:lnTo>
                    <a:pt x="2512999" y="964806"/>
                  </a:lnTo>
                  <a:lnTo>
                    <a:pt x="2528671" y="949159"/>
                  </a:lnTo>
                  <a:lnTo>
                    <a:pt x="2528671" y="944359"/>
                  </a:lnTo>
                  <a:close/>
                </a:path>
                <a:path w="3243579" h="1901825">
                  <a:moveTo>
                    <a:pt x="2528671" y="735660"/>
                  </a:moveTo>
                  <a:lnTo>
                    <a:pt x="2512999" y="720013"/>
                  </a:lnTo>
                  <a:lnTo>
                    <a:pt x="2508199" y="720013"/>
                  </a:lnTo>
                  <a:lnTo>
                    <a:pt x="2492527" y="735660"/>
                  </a:lnTo>
                  <a:lnTo>
                    <a:pt x="2492527" y="740448"/>
                  </a:lnTo>
                  <a:lnTo>
                    <a:pt x="2508199" y="756094"/>
                  </a:lnTo>
                  <a:lnTo>
                    <a:pt x="2512999" y="756094"/>
                  </a:lnTo>
                  <a:lnTo>
                    <a:pt x="2528671" y="740448"/>
                  </a:lnTo>
                  <a:lnTo>
                    <a:pt x="2528671" y="735660"/>
                  </a:lnTo>
                  <a:close/>
                </a:path>
                <a:path w="3243579" h="1901825">
                  <a:moveTo>
                    <a:pt x="2528671" y="526961"/>
                  </a:moveTo>
                  <a:lnTo>
                    <a:pt x="2512999" y="511302"/>
                  </a:lnTo>
                  <a:lnTo>
                    <a:pt x="2508199" y="511302"/>
                  </a:lnTo>
                  <a:lnTo>
                    <a:pt x="2492527" y="526961"/>
                  </a:lnTo>
                  <a:lnTo>
                    <a:pt x="2492527" y="531736"/>
                  </a:lnTo>
                  <a:lnTo>
                    <a:pt x="2508199" y="547395"/>
                  </a:lnTo>
                  <a:lnTo>
                    <a:pt x="2512999" y="547395"/>
                  </a:lnTo>
                  <a:lnTo>
                    <a:pt x="2528671" y="531736"/>
                  </a:lnTo>
                  <a:lnTo>
                    <a:pt x="2528671" y="526961"/>
                  </a:lnTo>
                  <a:close/>
                </a:path>
                <a:path w="3243579" h="1901825">
                  <a:moveTo>
                    <a:pt x="2628315" y="425919"/>
                  </a:moveTo>
                  <a:lnTo>
                    <a:pt x="2627960" y="420763"/>
                  </a:lnTo>
                  <a:lnTo>
                    <a:pt x="2625674" y="416128"/>
                  </a:lnTo>
                  <a:lnTo>
                    <a:pt x="2621788" y="412724"/>
                  </a:lnTo>
                  <a:lnTo>
                    <a:pt x="2616885" y="411060"/>
                  </a:lnTo>
                  <a:lnTo>
                    <a:pt x="2611729" y="411391"/>
                  </a:lnTo>
                  <a:lnTo>
                    <a:pt x="2607081" y="413664"/>
                  </a:lnTo>
                  <a:lnTo>
                    <a:pt x="2603665" y="417550"/>
                  </a:lnTo>
                  <a:lnTo>
                    <a:pt x="2602001" y="422440"/>
                  </a:lnTo>
                  <a:lnTo>
                    <a:pt x="2602331" y="427583"/>
                  </a:lnTo>
                  <a:lnTo>
                    <a:pt x="2604617" y="432219"/>
                  </a:lnTo>
                  <a:lnTo>
                    <a:pt x="2608503" y="435635"/>
                  </a:lnTo>
                  <a:lnTo>
                    <a:pt x="2611729" y="436968"/>
                  </a:lnTo>
                  <a:lnTo>
                    <a:pt x="2615146" y="437299"/>
                  </a:lnTo>
                  <a:lnTo>
                    <a:pt x="2618587" y="437007"/>
                  </a:lnTo>
                  <a:lnTo>
                    <a:pt x="2623261" y="434746"/>
                  </a:lnTo>
                  <a:lnTo>
                    <a:pt x="2626690" y="430847"/>
                  </a:lnTo>
                  <a:lnTo>
                    <a:pt x="2628315" y="425919"/>
                  </a:lnTo>
                  <a:close/>
                </a:path>
                <a:path w="3243579" h="1901825">
                  <a:moveTo>
                    <a:pt x="2630754" y="1888210"/>
                  </a:moveTo>
                  <a:lnTo>
                    <a:pt x="2615146" y="1870557"/>
                  </a:lnTo>
                  <a:lnTo>
                    <a:pt x="2611082" y="1870951"/>
                  </a:lnTo>
                  <a:lnTo>
                    <a:pt x="2607259" y="1872526"/>
                  </a:lnTo>
                  <a:lnTo>
                    <a:pt x="2605570" y="1873656"/>
                  </a:lnTo>
                  <a:lnTo>
                    <a:pt x="2601518" y="1878266"/>
                  </a:lnTo>
                  <a:lnTo>
                    <a:pt x="2599537" y="1884070"/>
                  </a:lnTo>
                  <a:lnTo>
                    <a:pt x="2599931" y="1890191"/>
                  </a:lnTo>
                  <a:lnTo>
                    <a:pt x="2613075" y="1901723"/>
                  </a:lnTo>
                  <a:lnTo>
                    <a:pt x="2619210" y="1901329"/>
                  </a:lnTo>
                  <a:lnTo>
                    <a:pt x="2623032" y="1899754"/>
                  </a:lnTo>
                  <a:lnTo>
                    <a:pt x="2624721" y="1898624"/>
                  </a:lnTo>
                  <a:lnTo>
                    <a:pt x="2628773" y="1894014"/>
                  </a:lnTo>
                  <a:lnTo>
                    <a:pt x="2630754" y="1888210"/>
                  </a:lnTo>
                  <a:close/>
                </a:path>
                <a:path w="3243579" h="1901825">
                  <a:moveTo>
                    <a:pt x="2630754" y="1679498"/>
                  </a:moveTo>
                  <a:lnTo>
                    <a:pt x="2615146" y="1661845"/>
                  </a:lnTo>
                  <a:lnTo>
                    <a:pt x="2611082" y="1662239"/>
                  </a:lnTo>
                  <a:lnTo>
                    <a:pt x="2607259" y="1663814"/>
                  </a:lnTo>
                  <a:lnTo>
                    <a:pt x="2605570" y="1664944"/>
                  </a:lnTo>
                  <a:lnTo>
                    <a:pt x="2601518" y="1669554"/>
                  </a:lnTo>
                  <a:lnTo>
                    <a:pt x="2599537" y="1675358"/>
                  </a:lnTo>
                  <a:lnTo>
                    <a:pt x="2599931" y="1681492"/>
                  </a:lnTo>
                  <a:lnTo>
                    <a:pt x="2613075" y="1693011"/>
                  </a:lnTo>
                  <a:lnTo>
                    <a:pt x="2619210" y="1692617"/>
                  </a:lnTo>
                  <a:lnTo>
                    <a:pt x="2623032" y="1691043"/>
                  </a:lnTo>
                  <a:lnTo>
                    <a:pt x="2624721" y="1689912"/>
                  </a:lnTo>
                  <a:lnTo>
                    <a:pt x="2628773" y="1685302"/>
                  </a:lnTo>
                  <a:lnTo>
                    <a:pt x="2630754" y="1679498"/>
                  </a:lnTo>
                  <a:close/>
                </a:path>
                <a:path w="3243579" h="1901825">
                  <a:moveTo>
                    <a:pt x="2630754" y="1470799"/>
                  </a:moveTo>
                  <a:lnTo>
                    <a:pt x="2615146" y="1453146"/>
                  </a:lnTo>
                  <a:lnTo>
                    <a:pt x="2611082" y="1453540"/>
                  </a:lnTo>
                  <a:lnTo>
                    <a:pt x="2607259" y="1455115"/>
                  </a:lnTo>
                  <a:lnTo>
                    <a:pt x="2605570" y="1456245"/>
                  </a:lnTo>
                  <a:lnTo>
                    <a:pt x="2601518" y="1460855"/>
                  </a:lnTo>
                  <a:lnTo>
                    <a:pt x="2599537" y="1466659"/>
                  </a:lnTo>
                  <a:lnTo>
                    <a:pt x="2599931" y="1472780"/>
                  </a:lnTo>
                  <a:lnTo>
                    <a:pt x="2613075" y="1484312"/>
                  </a:lnTo>
                  <a:lnTo>
                    <a:pt x="2619210" y="1483918"/>
                  </a:lnTo>
                  <a:lnTo>
                    <a:pt x="2623032" y="1482344"/>
                  </a:lnTo>
                  <a:lnTo>
                    <a:pt x="2624721" y="1481213"/>
                  </a:lnTo>
                  <a:lnTo>
                    <a:pt x="2628773" y="1476603"/>
                  </a:lnTo>
                  <a:lnTo>
                    <a:pt x="2630754" y="1470799"/>
                  </a:lnTo>
                  <a:close/>
                </a:path>
                <a:path w="3243579" h="1901825">
                  <a:moveTo>
                    <a:pt x="2630754" y="844473"/>
                  </a:moveTo>
                  <a:lnTo>
                    <a:pt x="2615146" y="826820"/>
                  </a:lnTo>
                  <a:lnTo>
                    <a:pt x="2611082" y="827214"/>
                  </a:lnTo>
                  <a:lnTo>
                    <a:pt x="2607259" y="828789"/>
                  </a:lnTo>
                  <a:lnTo>
                    <a:pt x="2605570" y="829919"/>
                  </a:lnTo>
                  <a:lnTo>
                    <a:pt x="2601518" y="834529"/>
                  </a:lnTo>
                  <a:lnTo>
                    <a:pt x="2599537" y="840333"/>
                  </a:lnTo>
                  <a:lnTo>
                    <a:pt x="2599931" y="846467"/>
                  </a:lnTo>
                  <a:lnTo>
                    <a:pt x="2613075" y="857986"/>
                  </a:lnTo>
                  <a:lnTo>
                    <a:pt x="2619210" y="857592"/>
                  </a:lnTo>
                  <a:lnTo>
                    <a:pt x="2623032" y="856018"/>
                  </a:lnTo>
                  <a:lnTo>
                    <a:pt x="2624721" y="854887"/>
                  </a:lnTo>
                  <a:lnTo>
                    <a:pt x="2628773" y="850277"/>
                  </a:lnTo>
                  <a:lnTo>
                    <a:pt x="2630754" y="844473"/>
                  </a:lnTo>
                  <a:close/>
                </a:path>
                <a:path w="3243579" h="1901825">
                  <a:moveTo>
                    <a:pt x="2630817" y="1053185"/>
                  </a:moveTo>
                  <a:lnTo>
                    <a:pt x="2613075" y="1035532"/>
                  </a:lnTo>
                  <a:lnTo>
                    <a:pt x="2611094" y="1035939"/>
                  </a:lnTo>
                  <a:lnTo>
                    <a:pt x="2607284" y="1037513"/>
                  </a:lnTo>
                  <a:lnTo>
                    <a:pt x="2605608" y="1038644"/>
                  </a:lnTo>
                  <a:lnTo>
                    <a:pt x="2601569" y="1043254"/>
                  </a:lnTo>
                  <a:lnTo>
                    <a:pt x="2599601" y="1049045"/>
                  </a:lnTo>
                  <a:lnTo>
                    <a:pt x="2599994" y="1055154"/>
                  </a:lnTo>
                  <a:lnTo>
                    <a:pt x="2602687" y="1060640"/>
                  </a:lnTo>
                  <a:lnTo>
                    <a:pt x="2607284" y="1064704"/>
                  </a:lnTo>
                  <a:lnTo>
                    <a:pt x="2613075" y="1066698"/>
                  </a:lnTo>
                  <a:lnTo>
                    <a:pt x="2619222" y="1066304"/>
                  </a:lnTo>
                  <a:lnTo>
                    <a:pt x="2623058" y="1064742"/>
                  </a:lnTo>
                  <a:lnTo>
                    <a:pt x="2624747" y="1063612"/>
                  </a:lnTo>
                  <a:lnTo>
                    <a:pt x="2628823" y="1059002"/>
                  </a:lnTo>
                  <a:lnTo>
                    <a:pt x="2630817" y="1053185"/>
                  </a:lnTo>
                  <a:close/>
                </a:path>
                <a:path w="3243579" h="1901825">
                  <a:moveTo>
                    <a:pt x="2630817" y="635774"/>
                  </a:moveTo>
                  <a:lnTo>
                    <a:pt x="2613075" y="618121"/>
                  </a:lnTo>
                  <a:lnTo>
                    <a:pt x="2611094" y="618528"/>
                  </a:lnTo>
                  <a:lnTo>
                    <a:pt x="2607284" y="620102"/>
                  </a:lnTo>
                  <a:lnTo>
                    <a:pt x="2605608" y="621233"/>
                  </a:lnTo>
                  <a:lnTo>
                    <a:pt x="2601569" y="625843"/>
                  </a:lnTo>
                  <a:lnTo>
                    <a:pt x="2599601" y="631634"/>
                  </a:lnTo>
                  <a:lnTo>
                    <a:pt x="2599994" y="637743"/>
                  </a:lnTo>
                  <a:lnTo>
                    <a:pt x="2602687" y="643229"/>
                  </a:lnTo>
                  <a:lnTo>
                    <a:pt x="2607284" y="647293"/>
                  </a:lnTo>
                  <a:lnTo>
                    <a:pt x="2613075" y="649287"/>
                  </a:lnTo>
                  <a:lnTo>
                    <a:pt x="2619222" y="648893"/>
                  </a:lnTo>
                  <a:lnTo>
                    <a:pt x="2623058" y="647331"/>
                  </a:lnTo>
                  <a:lnTo>
                    <a:pt x="2624747" y="646201"/>
                  </a:lnTo>
                  <a:lnTo>
                    <a:pt x="2628823" y="641591"/>
                  </a:lnTo>
                  <a:lnTo>
                    <a:pt x="2630817" y="635774"/>
                  </a:lnTo>
                  <a:close/>
                </a:path>
                <a:path w="3243579" h="1901825">
                  <a:moveTo>
                    <a:pt x="2630970" y="1262024"/>
                  </a:moveTo>
                  <a:lnTo>
                    <a:pt x="2615146" y="1244434"/>
                  </a:lnTo>
                  <a:lnTo>
                    <a:pt x="2611132" y="1244828"/>
                  </a:lnTo>
                  <a:lnTo>
                    <a:pt x="2605697" y="1247495"/>
                  </a:lnTo>
                  <a:lnTo>
                    <a:pt x="2601696" y="1252042"/>
                  </a:lnTo>
                  <a:lnTo>
                    <a:pt x="2599740" y="1257782"/>
                  </a:lnTo>
                  <a:lnTo>
                    <a:pt x="2600083" y="1263891"/>
                  </a:lnTo>
                  <a:lnTo>
                    <a:pt x="2602750" y="1269453"/>
                  </a:lnTo>
                  <a:lnTo>
                    <a:pt x="2607360" y="1273568"/>
                  </a:lnTo>
                  <a:lnTo>
                    <a:pt x="2611196" y="1275194"/>
                  </a:lnTo>
                  <a:lnTo>
                    <a:pt x="2613202" y="1275588"/>
                  </a:lnTo>
                  <a:lnTo>
                    <a:pt x="2619362" y="1275207"/>
                  </a:lnTo>
                  <a:lnTo>
                    <a:pt x="2630970" y="1262024"/>
                  </a:lnTo>
                  <a:close/>
                </a:path>
                <a:path w="3243579" h="1901825">
                  <a:moveTo>
                    <a:pt x="2731871" y="1152906"/>
                  </a:moveTo>
                  <a:lnTo>
                    <a:pt x="2729941" y="1148168"/>
                  </a:lnTo>
                  <a:lnTo>
                    <a:pt x="2726347" y="1144498"/>
                  </a:lnTo>
                  <a:lnTo>
                    <a:pt x="2723261" y="1142936"/>
                  </a:lnTo>
                  <a:lnTo>
                    <a:pt x="2719895" y="1142339"/>
                  </a:lnTo>
                  <a:lnTo>
                    <a:pt x="2716390" y="1142403"/>
                  </a:lnTo>
                  <a:lnTo>
                    <a:pt x="2711488" y="1144409"/>
                  </a:lnTo>
                  <a:lnTo>
                    <a:pt x="2707767" y="1148168"/>
                  </a:lnTo>
                  <a:lnTo>
                    <a:pt x="2705811" y="1153071"/>
                  </a:lnTo>
                  <a:lnTo>
                    <a:pt x="2705900" y="1158252"/>
                  </a:lnTo>
                  <a:lnTo>
                    <a:pt x="2707957" y="1162951"/>
                  </a:lnTo>
                  <a:lnTo>
                    <a:pt x="2711640" y="1166520"/>
                  </a:lnTo>
                  <a:lnTo>
                    <a:pt x="2716403" y="1168425"/>
                  </a:lnTo>
                  <a:lnTo>
                    <a:pt x="2721533" y="1168374"/>
                  </a:lnTo>
                  <a:lnTo>
                    <a:pt x="2726271" y="1166393"/>
                  </a:lnTo>
                  <a:lnTo>
                    <a:pt x="2729890" y="1162761"/>
                  </a:lnTo>
                  <a:lnTo>
                    <a:pt x="2731859" y="1158024"/>
                  </a:lnTo>
                  <a:lnTo>
                    <a:pt x="2731871" y="1152906"/>
                  </a:lnTo>
                  <a:close/>
                </a:path>
                <a:path w="3243579" h="1901825">
                  <a:moveTo>
                    <a:pt x="2733040" y="1783524"/>
                  </a:moveTo>
                  <a:lnTo>
                    <a:pt x="2719895" y="1768665"/>
                  </a:lnTo>
                  <a:lnTo>
                    <a:pt x="2716479" y="1768995"/>
                  </a:lnTo>
                  <a:lnTo>
                    <a:pt x="2711843" y="1771269"/>
                  </a:lnTo>
                  <a:lnTo>
                    <a:pt x="2708427" y="1775167"/>
                  </a:lnTo>
                  <a:lnTo>
                    <a:pt x="2706751" y="1780044"/>
                  </a:lnTo>
                  <a:lnTo>
                    <a:pt x="2707081" y="1785188"/>
                  </a:lnTo>
                  <a:lnTo>
                    <a:pt x="2709367" y="1789836"/>
                  </a:lnTo>
                  <a:lnTo>
                    <a:pt x="2713253" y="1793240"/>
                  </a:lnTo>
                  <a:lnTo>
                    <a:pt x="2718155" y="1794903"/>
                  </a:lnTo>
                  <a:lnTo>
                    <a:pt x="2723324" y="1794573"/>
                  </a:lnTo>
                  <a:lnTo>
                    <a:pt x="2727960" y="1792300"/>
                  </a:lnTo>
                  <a:lnTo>
                    <a:pt x="2731376" y="1788401"/>
                  </a:lnTo>
                  <a:lnTo>
                    <a:pt x="2733040" y="1783524"/>
                  </a:lnTo>
                  <a:close/>
                </a:path>
                <a:path w="3243579" h="1901825">
                  <a:moveTo>
                    <a:pt x="2733040" y="1574825"/>
                  </a:moveTo>
                  <a:lnTo>
                    <a:pt x="2719895" y="1559953"/>
                  </a:lnTo>
                  <a:lnTo>
                    <a:pt x="2716479" y="1560283"/>
                  </a:lnTo>
                  <a:lnTo>
                    <a:pt x="2711843" y="1562557"/>
                  </a:lnTo>
                  <a:lnTo>
                    <a:pt x="2708427" y="1566456"/>
                  </a:lnTo>
                  <a:lnTo>
                    <a:pt x="2706751" y="1571332"/>
                  </a:lnTo>
                  <a:lnTo>
                    <a:pt x="2707081" y="1576476"/>
                  </a:lnTo>
                  <a:lnTo>
                    <a:pt x="2709367" y="1581137"/>
                  </a:lnTo>
                  <a:lnTo>
                    <a:pt x="2713253" y="1584540"/>
                  </a:lnTo>
                  <a:lnTo>
                    <a:pt x="2718155" y="1586204"/>
                  </a:lnTo>
                  <a:lnTo>
                    <a:pt x="2723324" y="1585874"/>
                  </a:lnTo>
                  <a:lnTo>
                    <a:pt x="2727960" y="1583601"/>
                  </a:lnTo>
                  <a:lnTo>
                    <a:pt x="2731376" y="1579702"/>
                  </a:lnTo>
                  <a:lnTo>
                    <a:pt x="2733040" y="1574825"/>
                  </a:lnTo>
                  <a:close/>
                </a:path>
                <a:path w="3243579" h="1901825">
                  <a:moveTo>
                    <a:pt x="2733040" y="1366113"/>
                  </a:moveTo>
                  <a:lnTo>
                    <a:pt x="2719895" y="1351254"/>
                  </a:lnTo>
                  <a:lnTo>
                    <a:pt x="2716466" y="1351534"/>
                  </a:lnTo>
                  <a:lnTo>
                    <a:pt x="2711780" y="1353794"/>
                  </a:lnTo>
                  <a:lnTo>
                    <a:pt x="2708351" y="1357693"/>
                  </a:lnTo>
                  <a:lnTo>
                    <a:pt x="2706725" y="1362633"/>
                  </a:lnTo>
                  <a:lnTo>
                    <a:pt x="2707081" y="1367802"/>
                  </a:lnTo>
                  <a:lnTo>
                    <a:pt x="2709367" y="1372425"/>
                  </a:lnTo>
                  <a:lnTo>
                    <a:pt x="2713253" y="1375829"/>
                  </a:lnTo>
                  <a:lnTo>
                    <a:pt x="2718155" y="1377492"/>
                  </a:lnTo>
                  <a:lnTo>
                    <a:pt x="2723324" y="1377162"/>
                  </a:lnTo>
                  <a:lnTo>
                    <a:pt x="2727960" y="1374889"/>
                  </a:lnTo>
                  <a:lnTo>
                    <a:pt x="2731376" y="1370990"/>
                  </a:lnTo>
                  <a:lnTo>
                    <a:pt x="2733040" y="1366113"/>
                  </a:lnTo>
                  <a:close/>
                </a:path>
                <a:path w="3243579" h="1901825">
                  <a:moveTo>
                    <a:pt x="2733040" y="948499"/>
                  </a:moveTo>
                  <a:lnTo>
                    <a:pt x="2719895" y="933640"/>
                  </a:lnTo>
                  <a:lnTo>
                    <a:pt x="2716479" y="933970"/>
                  </a:lnTo>
                  <a:lnTo>
                    <a:pt x="2711843" y="936244"/>
                  </a:lnTo>
                  <a:lnTo>
                    <a:pt x="2708427" y="940142"/>
                  </a:lnTo>
                  <a:lnTo>
                    <a:pt x="2706751" y="945019"/>
                  </a:lnTo>
                  <a:lnTo>
                    <a:pt x="2707081" y="950163"/>
                  </a:lnTo>
                  <a:lnTo>
                    <a:pt x="2709367" y="954811"/>
                  </a:lnTo>
                  <a:lnTo>
                    <a:pt x="2713253" y="958215"/>
                  </a:lnTo>
                  <a:lnTo>
                    <a:pt x="2718155" y="959878"/>
                  </a:lnTo>
                  <a:lnTo>
                    <a:pt x="2723324" y="959548"/>
                  </a:lnTo>
                  <a:lnTo>
                    <a:pt x="2727960" y="957275"/>
                  </a:lnTo>
                  <a:lnTo>
                    <a:pt x="2731376" y="953376"/>
                  </a:lnTo>
                  <a:lnTo>
                    <a:pt x="2733040" y="948499"/>
                  </a:lnTo>
                  <a:close/>
                </a:path>
                <a:path w="3243579" h="1901825">
                  <a:moveTo>
                    <a:pt x="2733040" y="739178"/>
                  </a:moveTo>
                  <a:lnTo>
                    <a:pt x="2719895" y="724319"/>
                  </a:lnTo>
                  <a:lnTo>
                    <a:pt x="2716479" y="724649"/>
                  </a:lnTo>
                  <a:lnTo>
                    <a:pt x="2711843" y="726922"/>
                  </a:lnTo>
                  <a:lnTo>
                    <a:pt x="2708427" y="730821"/>
                  </a:lnTo>
                  <a:lnTo>
                    <a:pt x="2706751" y="735698"/>
                  </a:lnTo>
                  <a:lnTo>
                    <a:pt x="2707081" y="740841"/>
                  </a:lnTo>
                  <a:lnTo>
                    <a:pt x="2709367" y="745490"/>
                  </a:lnTo>
                  <a:lnTo>
                    <a:pt x="2713253" y="748893"/>
                  </a:lnTo>
                  <a:lnTo>
                    <a:pt x="2718155" y="750557"/>
                  </a:lnTo>
                  <a:lnTo>
                    <a:pt x="2723324" y="750227"/>
                  </a:lnTo>
                  <a:lnTo>
                    <a:pt x="2727960" y="747953"/>
                  </a:lnTo>
                  <a:lnTo>
                    <a:pt x="2731376" y="744054"/>
                  </a:lnTo>
                  <a:lnTo>
                    <a:pt x="2733040" y="739178"/>
                  </a:lnTo>
                  <a:close/>
                </a:path>
                <a:path w="3243579" h="1901825">
                  <a:moveTo>
                    <a:pt x="2733040" y="531088"/>
                  </a:moveTo>
                  <a:lnTo>
                    <a:pt x="2719895" y="516229"/>
                  </a:lnTo>
                  <a:lnTo>
                    <a:pt x="2716479" y="516559"/>
                  </a:lnTo>
                  <a:lnTo>
                    <a:pt x="2711843" y="518833"/>
                  </a:lnTo>
                  <a:lnTo>
                    <a:pt x="2708427" y="522719"/>
                  </a:lnTo>
                  <a:lnTo>
                    <a:pt x="2706751" y="527608"/>
                  </a:lnTo>
                  <a:lnTo>
                    <a:pt x="2707081" y="532765"/>
                  </a:lnTo>
                  <a:lnTo>
                    <a:pt x="2709367" y="537400"/>
                  </a:lnTo>
                  <a:lnTo>
                    <a:pt x="2713253" y="540804"/>
                  </a:lnTo>
                  <a:lnTo>
                    <a:pt x="2718155" y="542467"/>
                  </a:lnTo>
                  <a:lnTo>
                    <a:pt x="2723324" y="542137"/>
                  </a:lnTo>
                  <a:lnTo>
                    <a:pt x="2727960" y="539851"/>
                  </a:lnTo>
                  <a:lnTo>
                    <a:pt x="2731376" y="535978"/>
                  </a:lnTo>
                  <a:lnTo>
                    <a:pt x="2733040" y="531088"/>
                  </a:lnTo>
                  <a:close/>
                </a:path>
                <a:path w="3243579" h="1901825">
                  <a:moveTo>
                    <a:pt x="2826499" y="424789"/>
                  </a:moveTo>
                  <a:lnTo>
                    <a:pt x="2826372" y="423557"/>
                  </a:lnTo>
                  <a:lnTo>
                    <a:pt x="2825699" y="422935"/>
                  </a:lnTo>
                  <a:lnTo>
                    <a:pt x="2824454" y="422948"/>
                  </a:lnTo>
                  <a:lnTo>
                    <a:pt x="2823070" y="422795"/>
                  </a:lnTo>
                  <a:lnTo>
                    <a:pt x="2822384" y="423405"/>
                  </a:lnTo>
                  <a:lnTo>
                    <a:pt x="2822397" y="424789"/>
                  </a:lnTo>
                  <a:lnTo>
                    <a:pt x="2822321" y="425386"/>
                  </a:lnTo>
                  <a:lnTo>
                    <a:pt x="2822498" y="425894"/>
                  </a:lnTo>
                  <a:lnTo>
                    <a:pt x="2823349" y="426732"/>
                  </a:lnTo>
                  <a:lnTo>
                    <a:pt x="2823857" y="426910"/>
                  </a:lnTo>
                  <a:lnTo>
                    <a:pt x="2824454" y="426847"/>
                  </a:lnTo>
                  <a:lnTo>
                    <a:pt x="2825813" y="426847"/>
                  </a:lnTo>
                  <a:lnTo>
                    <a:pt x="2826499" y="426161"/>
                  </a:lnTo>
                  <a:lnTo>
                    <a:pt x="2826499" y="424789"/>
                  </a:lnTo>
                  <a:close/>
                </a:path>
                <a:path w="3243579" h="1901825">
                  <a:moveTo>
                    <a:pt x="2835135" y="1883181"/>
                  </a:moveTo>
                  <a:lnTo>
                    <a:pt x="2834081" y="1880679"/>
                  </a:lnTo>
                  <a:lnTo>
                    <a:pt x="2829915" y="1876526"/>
                  </a:lnTo>
                  <a:lnTo>
                    <a:pt x="2827401" y="1875472"/>
                  </a:lnTo>
                  <a:lnTo>
                    <a:pt x="2821495" y="1875472"/>
                  </a:lnTo>
                  <a:lnTo>
                    <a:pt x="2818981" y="1876526"/>
                  </a:lnTo>
                  <a:lnTo>
                    <a:pt x="2814815" y="1880679"/>
                  </a:lnTo>
                  <a:lnTo>
                    <a:pt x="2813774" y="1883181"/>
                  </a:lnTo>
                  <a:lnTo>
                    <a:pt x="2813774" y="1889086"/>
                  </a:lnTo>
                  <a:lnTo>
                    <a:pt x="2814815" y="1891588"/>
                  </a:lnTo>
                  <a:lnTo>
                    <a:pt x="2818981" y="1895754"/>
                  </a:lnTo>
                  <a:lnTo>
                    <a:pt x="2821495" y="1896795"/>
                  </a:lnTo>
                  <a:lnTo>
                    <a:pt x="2827401" y="1896795"/>
                  </a:lnTo>
                  <a:lnTo>
                    <a:pt x="2829915" y="1895754"/>
                  </a:lnTo>
                  <a:lnTo>
                    <a:pt x="2834081" y="1891588"/>
                  </a:lnTo>
                  <a:lnTo>
                    <a:pt x="2835135" y="1889086"/>
                  </a:lnTo>
                  <a:lnTo>
                    <a:pt x="2835135" y="1883181"/>
                  </a:lnTo>
                  <a:close/>
                </a:path>
                <a:path w="3243579" h="1901825">
                  <a:moveTo>
                    <a:pt x="2835135" y="1674482"/>
                  </a:moveTo>
                  <a:lnTo>
                    <a:pt x="2834081" y="1671980"/>
                  </a:lnTo>
                  <a:lnTo>
                    <a:pt x="2829915" y="1667814"/>
                  </a:lnTo>
                  <a:lnTo>
                    <a:pt x="2827401" y="1666773"/>
                  </a:lnTo>
                  <a:lnTo>
                    <a:pt x="2821495" y="1666773"/>
                  </a:lnTo>
                  <a:lnTo>
                    <a:pt x="2818981" y="1667814"/>
                  </a:lnTo>
                  <a:lnTo>
                    <a:pt x="2814815" y="1671980"/>
                  </a:lnTo>
                  <a:lnTo>
                    <a:pt x="2813774" y="1674482"/>
                  </a:lnTo>
                  <a:lnTo>
                    <a:pt x="2813774" y="1680387"/>
                  </a:lnTo>
                  <a:lnTo>
                    <a:pt x="2814815" y="1682889"/>
                  </a:lnTo>
                  <a:lnTo>
                    <a:pt x="2818981" y="1687042"/>
                  </a:lnTo>
                  <a:lnTo>
                    <a:pt x="2821495" y="1688096"/>
                  </a:lnTo>
                  <a:lnTo>
                    <a:pt x="2827401" y="1688096"/>
                  </a:lnTo>
                  <a:lnTo>
                    <a:pt x="2829915" y="1687042"/>
                  </a:lnTo>
                  <a:lnTo>
                    <a:pt x="2834081" y="1682889"/>
                  </a:lnTo>
                  <a:lnTo>
                    <a:pt x="2835135" y="1680387"/>
                  </a:lnTo>
                  <a:lnTo>
                    <a:pt x="2835135" y="1674482"/>
                  </a:lnTo>
                  <a:close/>
                </a:path>
                <a:path w="3243579" h="1901825">
                  <a:moveTo>
                    <a:pt x="2835135" y="1465770"/>
                  </a:moveTo>
                  <a:lnTo>
                    <a:pt x="2834081" y="1463268"/>
                  </a:lnTo>
                  <a:lnTo>
                    <a:pt x="2829915" y="1459115"/>
                  </a:lnTo>
                  <a:lnTo>
                    <a:pt x="2827401" y="1458061"/>
                  </a:lnTo>
                  <a:lnTo>
                    <a:pt x="2821495" y="1458061"/>
                  </a:lnTo>
                  <a:lnTo>
                    <a:pt x="2818981" y="1459115"/>
                  </a:lnTo>
                  <a:lnTo>
                    <a:pt x="2814815" y="1463268"/>
                  </a:lnTo>
                  <a:lnTo>
                    <a:pt x="2813774" y="1465770"/>
                  </a:lnTo>
                  <a:lnTo>
                    <a:pt x="2813774" y="1471676"/>
                  </a:lnTo>
                  <a:lnTo>
                    <a:pt x="2814815" y="1474177"/>
                  </a:lnTo>
                  <a:lnTo>
                    <a:pt x="2818981" y="1478343"/>
                  </a:lnTo>
                  <a:lnTo>
                    <a:pt x="2821495" y="1479384"/>
                  </a:lnTo>
                  <a:lnTo>
                    <a:pt x="2827375" y="1479321"/>
                  </a:lnTo>
                  <a:lnTo>
                    <a:pt x="2829877" y="1478280"/>
                  </a:lnTo>
                  <a:lnTo>
                    <a:pt x="2834017" y="1474139"/>
                  </a:lnTo>
                  <a:lnTo>
                    <a:pt x="2835071" y="1471637"/>
                  </a:lnTo>
                  <a:lnTo>
                    <a:pt x="2835135" y="1465770"/>
                  </a:lnTo>
                  <a:close/>
                </a:path>
                <a:path w="3243579" h="1901825">
                  <a:moveTo>
                    <a:pt x="2835135" y="1256868"/>
                  </a:moveTo>
                  <a:lnTo>
                    <a:pt x="2834081" y="1254366"/>
                  </a:lnTo>
                  <a:lnTo>
                    <a:pt x="2829915" y="1250200"/>
                  </a:lnTo>
                  <a:lnTo>
                    <a:pt x="2827401" y="1249159"/>
                  </a:lnTo>
                  <a:lnTo>
                    <a:pt x="2821495" y="1249159"/>
                  </a:lnTo>
                  <a:lnTo>
                    <a:pt x="2818981" y="1250200"/>
                  </a:lnTo>
                  <a:lnTo>
                    <a:pt x="2814815" y="1254366"/>
                  </a:lnTo>
                  <a:lnTo>
                    <a:pt x="2813774" y="1256868"/>
                  </a:lnTo>
                  <a:lnTo>
                    <a:pt x="2813774" y="1262773"/>
                  </a:lnTo>
                  <a:lnTo>
                    <a:pt x="2814815" y="1265275"/>
                  </a:lnTo>
                  <a:lnTo>
                    <a:pt x="2818981" y="1269428"/>
                  </a:lnTo>
                  <a:lnTo>
                    <a:pt x="2821495" y="1270482"/>
                  </a:lnTo>
                  <a:lnTo>
                    <a:pt x="2827401" y="1270482"/>
                  </a:lnTo>
                  <a:lnTo>
                    <a:pt x="2829915" y="1269428"/>
                  </a:lnTo>
                  <a:lnTo>
                    <a:pt x="2834081" y="1265275"/>
                  </a:lnTo>
                  <a:lnTo>
                    <a:pt x="2835135" y="1262773"/>
                  </a:lnTo>
                  <a:lnTo>
                    <a:pt x="2835135" y="1256868"/>
                  </a:lnTo>
                  <a:close/>
                </a:path>
                <a:path w="3243579" h="1901825">
                  <a:moveTo>
                    <a:pt x="2835135" y="1048156"/>
                  </a:moveTo>
                  <a:lnTo>
                    <a:pt x="2834081" y="1045654"/>
                  </a:lnTo>
                  <a:lnTo>
                    <a:pt x="2829915" y="1041501"/>
                  </a:lnTo>
                  <a:lnTo>
                    <a:pt x="2827401" y="1040447"/>
                  </a:lnTo>
                  <a:lnTo>
                    <a:pt x="2821495" y="1040447"/>
                  </a:lnTo>
                  <a:lnTo>
                    <a:pt x="2818981" y="1041501"/>
                  </a:lnTo>
                  <a:lnTo>
                    <a:pt x="2814815" y="1045654"/>
                  </a:lnTo>
                  <a:lnTo>
                    <a:pt x="2813774" y="1048156"/>
                  </a:lnTo>
                  <a:lnTo>
                    <a:pt x="2813774" y="1054061"/>
                  </a:lnTo>
                  <a:lnTo>
                    <a:pt x="2814815" y="1056563"/>
                  </a:lnTo>
                  <a:lnTo>
                    <a:pt x="2818981" y="1060729"/>
                  </a:lnTo>
                  <a:lnTo>
                    <a:pt x="2821495" y="1061770"/>
                  </a:lnTo>
                  <a:lnTo>
                    <a:pt x="2827401" y="1061770"/>
                  </a:lnTo>
                  <a:lnTo>
                    <a:pt x="2829915" y="1060729"/>
                  </a:lnTo>
                  <a:lnTo>
                    <a:pt x="2834081" y="1056563"/>
                  </a:lnTo>
                  <a:lnTo>
                    <a:pt x="2835135" y="1054061"/>
                  </a:lnTo>
                  <a:lnTo>
                    <a:pt x="2835135" y="1048156"/>
                  </a:lnTo>
                  <a:close/>
                </a:path>
                <a:path w="3243579" h="1901825">
                  <a:moveTo>
                    <a:pt x="2835135" y="839457"/>
                  </a:moveTo>
                  <a:lnTo>
                    <a:pt x="2834081" y="836955"/>
                  </a:lnTo>
                  <a:lnTo>
                    <a:pt x="2829915" y="832789"/>
                  </a:lnTo>
                  <a:lnTo>
                    <a:pt x="2827401" y="831748"/>
                  </a:lnTo>
                  <a:lnTo>
                    <a:pt x="2821495" y="831748"/>
                  </a:lnTo>
                  <a:lnTo>
                    <a:pt x="2818981" y="832789"/>
                  </a:lnTo>
                  <a:lnTo>
                    <a:pt x="2814815" y="836955"/>
                  </a:lnTo>
                  <a:lnTo>
                    <a:pt x="2813774" y="839457"/>
                  </a:lnTo>
                  <a:lnTo>
                    <a:pt x="2813774" y="845362"/>
                  </a:lnTo>
                  <a:lnTo>
                    <a:pt x="2814815" y="847864"/>
                  </a:lnTo>
                  <a:lnTo>
                    <a:pt x="2818981" y="852017"/>
                  </a:lnTo>
                  <a:lnTo>
                    <a:pt x="2821495" y="853071"/>
                  </a:lnTo>
                  <a:lnTo>
                    <a:pt x="2827401" y="853071"/>
                  </a:lnTo>
                  <a:lnTo>
                    <a:pt x="2829915" y="852017"/>
                  </a:lnTo>
                  <a:lnTo>
                    <a:pt x="2834081" y="847864"/>
                  </a:lnTo>
                  <a:lnTo>
                    <a:pt x="2835135" y="845362"/>
                  </a:lnTo>
                  <a:lnTo>
                    <a:pt x="2835135" y="839457"/>
                  </a:lnTo>
                  <a:close/>
                </a:path>
                <a:path w="3243579" h="1901825">
                  <a:moveTo>
                    <a:pt x="2835135" y="630745"/>
                  </a:moveTo>
                  <a:lnTo>
                    <a:pt x="2834081" y="628243"/>
                  </a:lnTo>
                  <a:lnTo>
                    <a:pt x="2829915" y="624090"/>
                  </a:lnTo>
                  <a:lnTo>
                    <a:pt x="2827401" y="623036"/>
                  </a:lnTo>
                  <a:lnTo>
                    <a:pt x="2821495" y="623036"/>
                  </a:lnTo>
                  <a:lnTo>
                    <a:pt x="2818981" y="624090"/>
                  </a:lnTo>
                  <a:lnTo>
                    <a:pt x="2814815" y="628243"/>
                  </a:lnTo>
                  <a:lnTo>
                    <a:pt x="2813774" y="630745"/>
                  </a:lnTo>
                  <a:lnTo>
                    <a:pt x="2813774" y="636651"/>
                  </a:lnTo>
                  <a:lnTo>
                    <a:pt x="2814815" y="639152"/>
                  </a:lnTo>
                  <a:lnTo>
                    <a:pt x="2818981" y="643318"/>
                  </a:lnTo>
                  <a:lnTo>
                    <a:pt x="2821495" y="644359"/>
                  </a:lnTo>
                  <a:lnTo>
                    <a:pt x="2827401" y="644359"/>
                  </a:lnTo>
                  <a:lnTo>
                    <a:pt x="2829915" y="643318"/>
                  </a:lnTo>
                  <a:lnTo>
                    <a:pt x="2834081" y="639152"/>
                  </a:lnTo>
                  <a:lnTo>
                    <a:pt x="2835135" y="636651"/>
                  </a:lnTo>
                  <a:lnTo>
                    <a:pt x="2835135" y="630745"/>
                  </a:lnTo>
                  <a:close/>
                </a:path>
                <a:path w="3243579" h="1901825">
                  <a:moveTo>
                    <a:pt x="2933103" y="528218"/>
                  </a:moveTo>
                  <a:lnTo>
                    <a:pt x="2932709" y="527253"/>
                  </a:lnTo>
                  <a:lnTo>
                    <a:pt x="2931096" y="525653"/>
                  </a:lnTo>
                  <a:lnTo>
                    <a:pt x="2930131" y="525246"/>
                  </a:lnTo>
                  <a:lnTo>
                    <a:pt x="2927858" y="525246"/>
                  </a:lnTo>
                  <a:lnTo>
                    <a:pt x="2926892" y="525653"/>
                  </a:lnTo>
                  <a:lnTo>
                    <a:pt x="2925292" y="527253"/>
                  </a:lnTo>
                  <a:lnTo>
                    <a:pt x="2924886" y="528218"/>
                  </a:lnTo>
                  <a:lnTo>
                    <a:pt x="2924886" y="530479"/>
                  </a:lnTo>
                  <a:lnTo>
                    <a:pt x="2925292" y="531444"/>
                  </a:lnTo>
                  <a:lnTo>
                    <a:pt x="2926892" y="533044"/>
                  </a:lnTo>
                  <a:lnTo>
                    <a:pt x="2927858" y="533450"/>
                  </a:lnTo>
                  <a:lnTo>
                    <a:pt x="2930131" y="533450"/>
                  </a:lnTo>
                  <a:lnTo>
                    <a:pt x="2931096" y="533044"/>
                  </a:lnTo>
                  <a:lnTo>
                    <a:pt x="2932709" y="531444"/>
                  </a:lnTo>
                  <a:lnTo>
                    <a:pt x="2933103" y="530479"/>
                  </a:lnTo>
                  <a:lnTo>
                    <a:pt x="2933103" y="528218"/>
                  </a:lnTo>
                  <a:close/>
                </a:path>
                <a:path w="3243579" h="1901825">
                  <a:moveTo>
                    <a:pt x="2936798" y="1779625"/>
                  </a:moveTo>
                  <a:lnTo>
                    <a:pt x="2936036" y="1777784"/>
                  </a:lnTo>
                  <a:lnTo>
                    <a:pt x="2932988" y="1774748"/>
                  </a:lnTo>
                  <a:lnTo>
                    <a:pt x="2931147" y="1773999"/>
                  </a:lnTo>
                  <a:lnTo>
                    <a:pt x="2926842" y="1773999"/>
                  </a:lnTo>
                  <a:lnTo>
                    <a:pt x="2925000" y="1774748"/>
                  </a:lnTo>
                  <a:lnTo>
                    <a:pt x="2921952" y="1777784"/>
                  </a:lnTo>
                  <a:lnTo>
                    <a:pt x="2921190" y="1779625"/>
                  </a:lnTo>
                  <a:lnTo>
                    <a:pt x="2921190" y="1783930"/>
                  </a:lnTo>
                  <a:lnTo>
                    <a:pt x="2921952" y="1785759"/>
                  </a:lnTo>
                  <a:lnTo>
                    <a:pt x="2925000" y="1788820"/>
                  </a:lnTo>
                  <a:lnTo>
                    <a:pt x="2926842" y="1789569"/>
                  </a:lnTo>
                  <a:lnTo>
                    <a:pt x="2931147" y="1789569"/>
                  </a:lnTo>
                  <a:lnTo>
                    <a:pt x="2932988" y="1788820"/>
                  </a:lnTo>
                  <a:lnTo>
                    <a:pt x="2936036" y="1785759"/>
                  </a:lnTo>
                  <a:lnTo>
                    <a:pt x="2936798" y="1783930"/>
                  </a:lnTo>
                  <a:lnTo>
                    <a:pt x="2936798" y="1779625"/>
                  </a:lnTo>
                  <a:close/>
                </a:path>
                <a:path w="3243579" h="1901825">
                  <a:moveTo>
                    <a:pt x="2936798" y="1570926"/>
                  </a:moveTo>
                  <a:lnTo>
                    <a:pt x="2936036" y="1569085"/>
                  </a:lnTo>
                  <a:lnTo>
                    <a:pt x="2932988" y="1566049"/>
                  </a:lnTo>
                  <a:lnTo>
                    <a:pt x="2931147" y="1565287"/>
                  </a:lnTo>
                  <a:lnTo>
                    <a:pt x="2926842" y="1565287"/>
                  </a:lnTo>
                  <a:lnTo>
                    <a:pt x="2925000" y="1566049"/>
                  </a:lnTo>
                  <a:lnTo>
                    <a:pt x="2921952" y="1569085"/>
                  </a:lnTo>
                  <a:lnTo>
                    <a:pt x="2921190" y="1570926"/>
                  </a:lnTo>
                  <a:lnTo>
                    <a:pt x="2921190" y="1575231"/>
                  </a:lnTo>
                  <a:lnTo>
                    <a:pt x="2921952" y="1577060"/>
                  </a:lnTo>
                  <a:lnTo>
                    <a:pt x="2925000" y="1580108"/>
                  </a:lnTo>
                  <a:lnTo>
                    <a:pt x="2926842" y="1580870"/>
                  </a:lnTo>
                  <a:lnTo>
                    <a:pt x="2931147" y="1580870"/>
                  </a:lnTo>
                  <a:lnTo>
                    <a:pt x="2932988" y="1580108"/>
                  </a:lnTo>
                  <a:lnTo>
                    <a:pt x="2936036" y="1577060"/>
                  </a:lnTo>
                  <a:lnTo>
                    <a:pt x="2936798" y="1575231"/>
                  </a:lnTo>
                  <a:lnTo>
                    <a:pt x="2936798" y="1570926"/>
                  </a:lnTo>
                  <a:close/>
                </a:path>
                <a:path w="3243579" h="1901825">
                  <a:moveTo>
                    <a:pt x="2936798" y="1362227"/>
                  </a:moveTo>
                  <a:lnTo>
                    <a:pt x="2936036" y="1360373"/>
                  </a:lnTo>
                  <a:lnTo>
                    <a:pt x="2932988" y="1357337"/>
                  </a:lnTo>
                  <a:lnTo>
                    <a:pt x="2931147" y="1356588"/>
                  </a:lnTo>
                  <a:lnTo>
                    <a:pt x="2926842" y="1356588"/>
                  </a:lnTo>
                  <a:lnTo>
                    <a:pt x="2925000" y="1357337"/>
                  </a:lnTo>
                  <a:lnTo>
                    <a:pt x="2921952" y="1360373"/>
                  </a:lnTo>
                  <a:lnTo>
                    <a:pt x="2921190" y="1362227"/>
                  </a:lnTo>
                  <a:lnTo>
                    <a:pt x="2921190" y="1366532"/>
                  </a:lnTo>
                  <a:lnTo>
                    <a:pt x="2921952" y="1368348"/>
                  </a:lnTo>
                  <a:lnTo>
                    <a:pt x="2925000" y="1371409"/>
                  </a:lnTo>
                  <a:lnTo>
                    <a:pt x="2926842" y="1372158"/>
                  </a:lnTo>
                  <a:lnTo>
                    <a:pt x="2931147" y="1372158"/>
                  </a:lnTo>
                  <a:lnTo>
                    <a:pt x="2932988" y="1371409"/>
                  </a:lnTo>
                  <a:lnTo>
                    <a:pt x="2936036" y="1368348"/>
                  </a:lnTo>
                  <a:lnTo>
                    <a:pt x="2936798" y="1366532"/>
                  </a:lnTo>
                  <a:lnTo>
                    <a:pt x="2936798" y="1362227"/>
                  </a:lnTo>
                  <a:close/>
                </a:path>
                <a:path w="3243579" h="1901825">
                  <a:moveTo>
                    <a:pt x="2936798" y="1153312"/>
                  </a:moveTo>
                  <a:lnTo>
                    <a:pt x="2936036" y="1151470"/>
                  </a:lnTo>
                  <a:lnTo>
                    <a:pt x="2932988" y="1148435"/>
                  </a:lnTo>
                  <a:lnTo>
                    <a:pt x="2931147" y="1147673"/>
                  </a:lnTo>
                  <a:lnTo>
                    <a:pt x="2926842" y="1147673"/>
                  </a:lnTo>
                  <a:lnTo>
                    <a:pt x="2925000" y="1148435"/>
                  </a:lnTo>
                  <a:lnTo>
                    <a:pt x="2921952" y="1151470"/>
                  </a:lnTo>
                  <a:lnTo>
                    <a:pt x="2921190" y="1153312"/>
                  </a:lnTo>
                  <a:lnTo>
                    <a:pt x="2921190" y="1157617"/>
                  </a:lnTo>
                  <a:lnTo>
                    <a:pt x="2921952" y="1159446"/>
                  </a:lnTo>
                  <a:lnTo>
                    <a:pt x="2925000" y="1162494"/>
                  </a:lnTo>
                  <a:lnTo>
                    <a:pt x="2926842" y="1163256"/>
                  </a:lnTo>
                  <a:lnTo>
                    <a:pt x="2931147" y="1163256"/>
                  </a:lnTo>
                  <a:lnTo>
                    <a:pt x="2932988" y="1162494"/>
                  </a:lnTo>
                  <a:lnTo>
                    <a:pt x="2936036" y="1159446"/>
                  </a:lnTo>
                  <a:lnTo>
                    <a:pt x="2936798" y="1157617"/>
                  </a:lnTo>
                  <a:lnTo>
                    <a:pt x="2936798" y="1153312"/>
                  </a:lnTo>
                  <a:close/>
                </a:path>
                <a:path w="3243579" h="1901825">
                  <a:moveTo>
                    <a:pt x="2936798" y="944600"/>
                  </a:moveTo>
                  <a:lnTo>
                    <a:pt x="2936036" y="942759"/>
                  </a:lnTo>
                  <a:lnTo>
                    <a:pt x="2932988" y="939723"/>
                  </a:lnTo>
                  <a:lnTo>
                    <a:pt x="2931147" y="938974"/>
                  </a:lnTo>
                  <a:lnTo>
                    <a:pt x="2926842" y="938974"/>
                  </a:lnTo>
                  <a:lnTo>
                    <a:pt x="2925000" y="939723"/>
                  </a:lnTo>
                  <a:lnTo>
                    <a:pt x="2921952" y="942759"/>
                  </a:lnTo>
                  <a:lnTo>
                    <a:pt x="2921190" y="944600"/>
                  </a:lnTo>
                  <a:lnTo>
                    <a:pt x="2921190" y="948905"/>
                  </a:lnTo>
                  <a:lnTo>
                    <a:pt x="2921952" y="950734"/>
                  </a:lnTo>
                  <a:lnTo>
                    <a:pt x="2925000" y="953795"/>
                  </a:lnTo>
                  <a:lnTo>
                    <a:pt x="2926842" y="954544"/>
                  </a:lnTo>
                  <a:lnTo>
                    <a:pt x="2931147" y="954544"/>
                  </a:lnTo>
                  <a:lnTo>
                    <a:pt x="2932988" y="953795"/>
                  </a:lnTo>
                  <a:lnTo>
                    <a:pt x="2936036" y="950734"/>
                  </a:lnTo>
                  <a:lnTo>
                    <a:pt x="2936798" y="948905"/>
                  </a:lnTo>
                  <a:lnTo>
                    <a:pt x="2936798" y="944600"/>
                  </a:lnTo>
                  <a:close/>
                </a:path>
                <a:path w="3243579" h="1901825">
                  <a:moveTo>
                    <a:pt x="2936798" y="735901"/>
                  </a:moveTo>
                  <a:lnTo>
                    <a:pt x="2936036" y="734060"/>
                  </a:lnTo>
                  <a:lnTo>
                    <a:pt x="2932988" y="731024"/>
                  </a:lnTo>
                  <a:lnTo>
                    <a:pt x="2931147" y="730262"/>
                  </a:lnTo>
                  <a:lnTo>
                    <a:pt x="2926842" y="730262"/>
                  </a:lnTo>
                  <a:lnTo>
                    <a:pt x="2925000" y="731024"/>
                  </a:lnTo>
                  <a:lnTo>
                    <a:pt x="2921952" y="734072"/>
                  </a:lnTo>
                  <a:lnTo>
                    <a:pt x="2921190" y="735901"/>
                  </a:lnTo>
                  <a:lnTo>
                    <a:pt x="2921190" y="740206"/>
                  </a:lnTo>
                  <a:lnTo>
                    <a:pt x="2921952" y="742035"/>
                  </a:lnTo>
                  <a:lnTo>
                    <a:pt x="2925000" y="745083"/>
                  </a:lnTo>
                  <a:lnTo>
                    <a:pt x="2926842" y="745845"/>
                  </a:lnTo>
                  <a:lnTo>
                    <a:pt x="2931147" y="745845"/>
                  </a:lnTo>
                  <a:lnTo>
                    <a:pt x="2932988" y="745083"/>
                  </a:lnTo>
                  <a:lnTo>
                    <a:pt x="2936036" y="742035"/>
                  </a:lnTo>
                  <a:lnTo>
                    <a:pt x="2936798" y="740206"/>
                  </a:lnTo>
                  <a:lnTo>
                    <a:pt x="2936798" y="735901"/>
                  </a:lnTo>
                  <a:close/>
                </a:path>
                <a:path w="3243579" h="1901825">
                  <a:moveTo>
                    <a:pt x="3038881" y="632447"/>
                  </a:moveTo>
                  <a:lnTo>
                    <a:pt x="3038449" y="631380"/>
                  </a:lnTo>
                  <a:lnTo>
                    <a:pt x="3036684" y="629615"/>
                  </a:lnTo>
                  <a:lnTo>
                    <a:pt x="3035617" y="629196"/>
                  </a:lnTo>
                  <a:lnTo>
                    <a:pt x="3033115" y="629196"/>
                  </a:lnTo>
                  <a:lnTo>
                    <a:pt x="3032048" y="629615"/>
                  </a:lnTo>
                  <a:lnTo>
                    <a:pt x="3030296" y="631380"/>
                  </a:lnTo>
                  <a:lnTo>
                    <a:pt x="3029851" y="632447"/>
                  </a:lnTo>
                  <a:lnTo>
                    <a:pt x="3029851" y="634949"/>
                  </a:lnTo>
                  <a:lnTo>
                    <a:pt x="3030296" y="636016"/>
                  </a:lnTo>
                  <a:lnTo>
                    <a:pt x="3032048" y="637781"/>
                  </a:lnTo>
                  <a:lnTo>
                    <a:pt x="3033115" y="638213"/>
                  </a:lnTo>
                  <a:lnTo>
                    <a:pt x="3035617" y="638213"/>
                  </a:lnTo>
                  <a:lnTo>
                    <a:pt x="3036684" y="637781"/>
                  </a:lnTo>
                  <a:lnTo>
                    <a:pt x="3038449" y="636016"/>
                  </a:lnTo>
                  <a:lnTo>
                    <a:pt x="3038881" y="634949"/>
                  </a:lnTo>
                  <a:lnTo>
                    <a:pt x="3038881" y="632447"/>
                  </a:lnTo>
                  <a:close/>
                </a:path>
                <a:path w="3243579" h="1901825">
                  <a:moveTo>
                    <a:pt x="3039707" y="1884654"/>
                  </a:moveTo>
                  <a:lnTo>
                    <a:pt x="3039186" y="1883410"/>
                  </a:lnTo>
                  <a:lnTo>
                    <a:pt x="3037103" y="1881314"/>
                  </a:lnTo>
                  <a:lnTo>
                    <a:pt x="3035846" y="1880806"/>
                  </a:lnTo>
                  <a:lnTo>
                    <a:pt x="3032887" y="1880806"/>
                  </a:lnTo>
                  <a:lnTo>
                    <a:pt x="3031629" y="1881314"/>
                  </a:lnTo>
                  <a:lnTo>
                    <a:pt x="3029547" y="1883410"/>
                  </a:lnTo>
                  <a:lnTo>
                    <a:pt x="3029026" y="1884654"/>
                  </a:lnTo>
                  <a:lnTo>
                    <a:pt x="3029026" y="1887613"/>
                  </a:lnTo>
                  <a:lnTo>
                    <a:pt x="3029547" y="1888858"/>
                  </a:lnTo>
                  <a:lnTo>
                    <a:pt x="3031629" y="1890953"/>
                  </a:lnTo>
                  <a:lnTo>
                    <a:pt x="3032887" y="1891461"/>
                  </a:lnTo>
                  <a:lnTo>
                    <a:pt x="3035846" y="1891461"/>
                  </a:lnTo>
                  <a:lnTo>
                    <a:pt x="3037103" y="1890953"/>
                  </a:lnTo>
                  <a:lnTo>
                    <a:pt x="3039186" y="1888858"/>
                  </a:lnTo>
                  <a:lnTo>
                    <a:pt x="3039707" y="1887613"/>
                  </a:lnTo>
                  <a:lnTo>
                    <a:pt x="3039707" y="1884654"/>
                  </a:lnTo>
                  <a:close/>
                </a:path>
                <a:path w="3243579" h="1901825">
                  <a:moveTo>
                    <a:pt x="3039707" y="1675955"/>
                  </a:moveTo>
                  <a:lnTo>
                    <a:pt x="3039186" y="1674710"/>
                  </a:lnTo>
                  <a:lnTo>
                    <a:pt x="3037103" y="1672615"/>
                  </a:lnTo>
                  <a:lnTo>
                    <a:pt x="3035846" y="1672107"/>
                  </a:lnTo>
                  <a:lnTo>
                    <a:pt x="3032887" y="1672107"/>
                  </a:lnTo>
                  <a:lnTo>
                    <a:pt x="3031629" y="1672615"/>
                  </a:lnTo>
                  <a:lnTo>
                    <a:pt x="3029547" y="1674710"/>
                  </a:lnTo>
                  <a:lnTo>
                    <a:pt x="3029026" y="1675955"/>
                  </a:lnTo>
                  <a:lnTo>
                    <a:pt x="3029026" y="1678901"/>
                  </a:lnTo>
                  <a:lnTo>
                    <a:pt x="3029547" y="1680159"/>
                  </a:lnTo>
                  <a:lnTo>
                    <a:pt x="3031629" y="1682254"/>
                  </a:lnTo>
                  <a:lnTo>
                    <a:pt x="3032887" y="1682762"/>
                  </a:lnTo>
                  <a:lnTo>
                    <a:pt x="3035846" y="1682762"/>
                  </a:lnTo>
                  <a:lnTo>
                    <a:pt x="3037103" y="1682254"/>
                  </a:lnTo>
                  <a:lnTo>
                    <a:pt x="3039186" y="1680159"/>
                  </a:lnTo>
                  <a:lnTo>
                    <a:pt x="3039707" y="1678901"/>
                  </a:lnTo>
                  <a:lnTo>
                    <a:pt x="3039707" y="1675955"/>
                  </a:lnTo>
                  <a:close/>
                </a:path>
                <a:path w="3243579" h="1901825">
                  <a:moveTo>
                    <a:pt x="3039707" y="1467256"/>
                  </a:moveTo>
                  <a:lnTo>
                    <a:pt x="3039186" y="1465999"/>
                  </a:lnTo>
                  <a:lnTo>
                    <a:pt x="3037103" y="1463903"/>
                  </a:lnTo>
                  <a:lnTo>
                    <a:pt x="3035846" y="1463395"/>
                  </a:lnTo>
                  <a:lnTo>
                    <a:pt x="3032887" y="1463395"/>
                  </a:lnTo>
                  <a:lnTo>
                    <a:pt x="3031629" y="1463903"/>
                  </a:lnTo>
                  <a:lnTo>
                    <a:pt x="3029547" y="1465999"/>
                  </a:lnTo>
                  <a:lnTo>
                    <a:pt x="3029026" y="1467256"/>
                  </a:lnTo>
                  <a:lnTo>
                    <a:pt x="3029026" y="1470202"/>
                  </a:lnTo>
                  <a:lnTo>
                    <a:pt x="3029547" y="1471447"/>
                  </a:lnTo>
                  <a:lnTo>
                    <a:pt x="3031629" y="1473542"/>
                  </a:lnTo>
                  <a:lnTo>
                    <a:pt x="3032887" y="1474050"/>
                  </a:lnTo>
                  <a:lnTo>
                    <a:pt x="3035846" y="1474050"/>
                  </a:lnTo>
                  <a:lnTo>
                    <a:pt x="3037103" y="1473542"/>
                  </a:lnTo>
                  <a:lnTo>
                    <a:pt x="3039186" y="1471447"/>
                  </a:lnTo>
                  <a:lnTo>
                    <a:pt x="3039707" y="1470202"/>
                  </a:lnTo>
                  <a:lnTo>
                    <a:pt x="3039707" y="1467256"/>
                  </a:lnTo>
                  <a:close/>
                </a:path>
                <a:path w="3243579" h="1901825">
                  <a:moveTo>
                    <a:pt x="3039707" y="1258341"/>
                  </a:moveTo>
                  <a:lnTo>
                    <a:pt x="3039186" y="1257084"/>
                  </a:lnTo>
                  <a:lnTo>
                    <a:pt x="3037103" y="1255001"/>
                  </a:lnTo>
                  <a:lnTo>
                    <a:pt x="3035846" y="1254480"/>
                  </a:lnTo>
                  <a:lnTo>
                    <a:pt x="3032887" y="1254480"/>
                  </a:lnTo>
                  <a:lnTo>
                    <a:pt x="3031629" y="1255001"/>
                  </a:lnTo>
                  <a:lnTo>
                    <a:pt x="3029547" y="1257084"/>
                  </a:lnTo>
                  <a:lnTo>
                    <a:pt x="3029026" y="1258341"/>
                  </a:lnTo>
                  <a:lnTo>
                    <a:pt x="3029026" y="1261287"/>
                  </a:lnTo>
                  <a:lnTo>
                    <a:pt x="3029547" y="1262545"/>
                  </a:lnTo>
                  <a:lnTo>
                    <a:pt x="3031629" y="1264640"/>
                  </a:lnTo>
                  <a:lnTo>
                    <a:pt x="3032887" y="1265148"/>
                  </a:lnTo>
                  <a:lnTo>
                    <a:pt x="3035846" y="1265148"/>
                  </a:lnTo>
                  <a:lnTo>
                    <a:pt x="3037103" y="1264640"/>
                  </a:lnTo>
                  <a:lnTo>
                    <a:pt x="3039186" y="1262545"/>
                  </a:lnTo>
                  <a:lnTo>
                    <a:pt x="3039707" y="1261287"/>
                  </a:lnTo>
                  <a:lnTo>
                    <a:pt x="3039707" y="1258341"/>
                  </a:lnTo>
                  <a:close/>
                </a:path>
                <a:path w="3243579" h="1901825">
                  <a:moveTo>
                    <a:pt x="3039707" y="1049629"/>
                  </a:moveTo>
                  <a:lnTo>
                    <a:pt x="3039186" y="1048385"/>
                  </a:lnTo>
                  <a:lnTo>
                    <a:pt x="3037103" y="1046289"/>
                  </a:lnTo>
                  <a:lnTo>
                    <a:pt x="3035846" y="1045781"/>
                  </a:lnTo>
                  <a:lnTo>
                    <a:pt x="3032887" y="1045781"/>
                  </a:lnTo>
                  <a:lnTo>
                    <a:pt x="3031629" y="1046289"/>
                  </a:lnTo>
                  <a:lnTo>
                    <a:pt x="3029547" y="1048385"/>
                  </a:lnTo>
                  <a:lnTo>
                    <a:pt x="3029026" y="1049629"/>
                  </a:lnTo>
                  <a:lnTo>
                    <a:pt x="3029026" y="1052588"/>
                  </a:lnTo>
                  <a:lnTo>
                    <a:pt x="3029547" y="1053833"/>
                  </a:lnTo>
                  <a:lnTo>
                    <a:pt x="3031629" y="1055928"/>
                  </a:lnTo>
                  <a:lnTo>
                    <a:pt x="3032887" y="1056436"/>
                  </a:lnTo>
                  <a:lnTo>
                    <a:pt x="3035846" y="1056436"/>
                  </a:lnTo>
                  <a:lnTo>
                    <a:pt x="3037103" y="1055928"/>
                  </a:lnTo>
                  <a:lnTo>
                    <a:pt x="3039186" y="1053833"/>
                  </a:lnTo>
                  <a:lnTo>
                    <a:pt x="3039707" y="1052588"/>
                  </a:lnTo>
                  <a:lnTo>
                    <a:pt x="3039707" y="1049629"/>
                  </a:lnTo>
                  <a:close/>
                </a:path>
                <a:path w="3243579" h="1901825">
                  <a:moveTo>
                    <a:pt x="3039707" y="840930"/>
                  </a:moveTo>
                  <a:lnTo>
                    <a:pt x="3039186" y="839673"/>
                  </a:lnTo>
                  <a:lnTo>
                    <a:pt x="3037103" y="837590"/>
                  </a:lnTo>
                  <a:lnTo>
                    <a:pt x="3035846" y="837069"/>
                  </a:lnTo>
                  <a:lnTo>
                    <a:pt x="3032887" y="837069"/>
                  </a:lnTo>
                  <a:lnTo>
                    <a:pt x="3031629" y="837590"/>
                  </a:lnTo>
                  <a:lnTo>
                    <a:pt x="3029547" y="839673"/>
                  </a:lnTo>
                  <a:lnTo>
                    <a:pt x="3029026" y="840930"/>
                  </a:lnTo>
                  <a:lnTo>
                    <a:pt x="3029026" y="843876"/>
                  </a:lnTo>
                  <a:lnTo>
                    <a:pt x="3029547" y="845134"/>
                  </a:lnTo>
                  <a:lnTo>
                    <a:pt x="3031629" y="847229"/>
                  </a:lnTo>
                  <a:lnTo>
                    <a:pt x="3032887" y="847737"/>
                  </a:lnTo>
                  <a:lnTo>
                    <a:pt x="3035846" y="847737"/>
                  </a:lnTo>
                  <a:lnTo>
                    <a:pt x="3037103" y="847229"/>
                  </a:lnTo>
                  <a:lnTo>
                    <a:pt x="3039186" y="845134"/>
                  </a:lnTo>
                  <a:lnTo>
                    <a:pt x="3039707" y="843876"/>
                  </a:lnTo>
                  <a:lnTo>
                    <a:pt x="3039707" y="840930"/>
                  </a:lnTo>
                  <a:close/>
                </a:path>
                <a:path w="3243579" h="1901825">
                  <a:moveTo>
                    <a:pt x="3139948" y="1779879"/>
                  </a:moveTo>
                  <a:lnTo>
                    <a:pt x="3138982" y="1778914"/>
                  </a:lnTo>
                  <a:lnTo>
                    <a:pt x="3135147" y="1778914"/>
                  </a:lnTo>
                  <a:lnTo>
                    <a:pt x="3134195" y="1779879"/>
                  </a:lnTo>
                  <a:lnTo>
                    <a:pt x="3134195" y="1783689"/>
                  </a:lnTo>
                  <a:lnTo>
                    <a:pt x="3135147" y="1784654"/>
                  </a:lnTo>
                  <a:lnTo>
                    <a:pt x="3138982" y="1784654"/>
                  </a:lnTo>
                  <a:lnTo>
                    <a:pt x="3139948" y="1783689"/>
                  </a:lnTo>
                  <a:lnTo>
                    <a:pt x="3139948" y="1779879"/>
                  </a:lnTo>
                  <a:close/>
                </a:path>
                <a:path w="3243579" h="1901825">
                  <a:moveTo>
                    <a:pt x="3139948" y="1153553"/>
                  </a:moveTo>
                  <a:lnTo>
                    <a:pt x="3138982" y="1152588"/>
                  </a:lnTo>
                  <a:lnTo>
                    <a:pt x="3135147" y="1152588"/>
                  </a:lnTo>
                  <a:lnTo>
                    <a:pt x="3134195" y="1153553"/>
                  </a:lnTo>
                  <a:lnTo>
                    <a:pt x="3134195" y="1157376"/>
                  </a:lnTo>
                  <a:lnTo>
                    <a:pt x="3135160" y="1158328"/>
                  </a:lnTo>
                  <a:lnTo>
                    <a:pt x="3138982" y="1158328"/>
                  </a:lnTo>
                  <a:lnTo>
                    <a:pt x="3139935" y="1157376"/>
                  </a:lnTo>
                  <a:lnTo>
                    <a:pt x="3139948" y="1153553"/>
                  </a:lnTo>
                  <a:close/>
                </a:path>
                <a:path w="3243579" h="1901825">
                  <a:moveTo>
                    <a:pt x="3139948" y="736142"/>
                  </a:moveTo>
                  <a:lnTo>
                    <a:pt x="3138982" y="735177"/>
                  </a:lnTo>
                  <a:lnTo>
                    <a:pt x="3135147" y="735177"/>
                  </a:lnTo>
                  <a:lnTo>
                    <a:pt x="3134195" y="736142"/>
                  </a:lnTo>
                  <a:lnTo>
                    <a:pt x="3134195" y="739965"/>
                  </a:lnTo>
                  <a:lnTo>
                    <a:pt x="3135147" y="740918"/>
                  </a:lnTo>
                  <a:lnTo>
                    <a:pt x="3138982" y="740918"/>
                  </a:lnTo>
                  <a:lnTo>
                    <a:pt x="3139948" y="739965"/>
                  </a:lnTo>
                  <a:lnTo>
                    <a:pt x="3139948" y="736142"/>
                  </a:lnTo>
                  <a:close/>
                </a:path>
                <a:path w="3243579" h="1901825">
                  <a:moveTo>
                    <a:pt x="3140964" y="1571167"/>
                  </a:moveTo>
                  <a:lnTo>
                    <a:pt x="3140011" y="1570215"/>
                  </a:lnTo>
                  <a:lnTo>
                    <a:pt x="3136176" y="1570215"/>
                  </a:lnTo>
                  <a:lnTo>
                    <a:pt x="3135223" y="1571167"/>
                  </a:lnTo>
                  <a:lnTo>
                    <a:pt x="3135223" y="1574990"/>
                  </a:lnTo>
                  <a:lnTo>
                    <a:pt x="3136176" y="1575955"/>
                  </a:lnTo>
                  <a:lnTo>
                    <a:pt x="3140011" y="1575955"/>
                  </a:lnTo>
                  <a:lnTo>
                    <a:pt x="3140964" y="1574990"/>
                  </a:lnTo>
                  <a:lnTo>
                    <a:pt x="3140964" y="1571167"/>
                  </a:lnTo>
                  <a:close/>
                </a:path>
                <a:path w="3243579" h="1901825">
                  <a:moveTo>
                    <a:pt x="3140964" y="1362468"/>
                  </a:moveTo>
                  <a:lnTo>
                    <a:pt x="3140011" y="1361503"/>
                  </a:lnTo>
                  <a:lnTo>
                    <a:pt x="3136176" y="1361503"/>
                  </a:lnTo>
                  <a:lnTo>
                    <a:pt x="3135223" y="1362468"/>
                  </a:lnTo>
                  <a:lnTo>
                    <a:pt x="3135223" y="1366278"/>
                  </a:lnTo>
                  <a:lnTo>
                    <a:pt x="3136176" y="1367243"/>
                  </a:lnTo>
                  <a:lnTo>
                    <a:pt x="3140011" y="1367243"/>
                  </a:lnTo>
                  <a:lnTo>
                    <a:pt x="3140964" y="1366278"/>
                  </a:lnTo>
                  <a:lnTo>
                    <a:pt x="3140964" y="1362468"/>
                  </a:lnTo>
                  <a:close/>
                </a:path>
                <a:path w="3243579" h="1901825">
                  <a:moveTo>
                    <a:pt x="3140964" y="944854"/>
                  </a:moveTo>
                  <a:lnTo>
                    <a:pt x="3140011" y="943889"/>
                  </a:lnTo>
                  <a:lnTo>
                    <a:pt x="3136176" y="943889"/>
                  </a:lnTo>
                  <a:lnTo>
                    <a:pt x="3135223" y="944854"/>
                  </a:lnTo>
                  <a:lnTo>
                    <a:pt x="3135223" y="948664"/>
                  </a:lnTo>
                  <a:lnTo>
                    <a:pt x="3136176" y="949629"/>
                  </a:lnTo>
                  <a:lnTo>
                    <a:pt x="3140011" y="949629"/>
                  </a:lnTo>
                  <a:lnTo>
                    <a:pt x="3140964" y="948664"/>
                  </a:lnTo>
                  <a:lnTo>
                    <a:pt x="3140964" y="944854"/>
                  </a:lnTo>
                  <a:close/>
                </a:path>
                <a:path w="3243579" h="1901825">
                  <a:moveTo>
                    <a:pt x="3243465" y="1885581"/>
                  </a:moveTo>
                  <a:lnTo>
                    <a:pt x="3243186" y="1885315"/>
                  </a:lnTo>
                  <a:lnTo>
                    <a:pt x="3242094" y="1885315"/>
                  </a:lnTo>
                  <a:lnTo>
                    <a:pt x="3241814" y="1885581"/>
                  </a:lnTo>
                  <a:lnTo>
                    <a:pt x="3241814" y="1886686"/>
                  </a:lnTo>
                  <a:lnTo>
                    <a:pt x="3242094" y="1886953"/>
                  </a:lnTo>
                  <a:lnTo>
                    <a:pt x="3243186" y="1886953"/>
                  </a:lnTo>
                  <a:lnTo>
                    <a:pt x="3243465" y="1886686"/>
                  </a:lnTo>
                  <a:lnTo>
                    <a:pt x="3243465" y="1885581"/>
                  </a:lnTo>
                  <a:close/>
                </a:path>
                <a:path w="3243579" h="1901825">
                  <a:moveTo>
                    <a:pt x="3243465" y="1676882"/>
                  </a:moveTo>
                  <a:lnTo>
                    <a:pt x="3243186" y="1676615"/>
                  </a:lnTo>
                  <a:lnTo>
                    <a:pt x="3242094" y="1676615"/>
                  </a:lnTo>
                  <a:lnTo>
                    <a:pt x="3241814" y="1676882"/>
                  </a:lnTo>
                  <a:lnTo>
                    <a:pt x="3241814" y="1677987"/>
                  </a:lnTo>
                  <a:lnTo>
                    <a:pt x="3242094" y="1678254"/>
                  </a:lnTo>
                  <a:lnTo>
                    <a:pt x="3243186" y="1678254"/>
                  </a:lnTo>
                  <a:lnTo>
                    <a:pt x="3243465" y="1677987"/>
                  </a:lnTo>
                  <a:lnTo>
                    <a:pt x="3243465" y="1676882"/>
                  </a:lnTo>
                  <a:close/>
                </a:path>
                <a:path w="3243579" h="1901825">
                  <a:moveTo>
                    <a:pt x="3243465" y="1259268"/>
                  </a:moveTo>
                  <a:lnTo>
                    <a:pt x="3243186" y="1259001"/>
                  </a:lnTo>
                  <a:lnTo>
                    <a:pt x="3242094" y="1259001"/>
                  </a:lnTo>
                  <a:lnTo>
                    <a:pt x="3241814" y="1259268"/>
                  </a:lnTo>
                  <a:lnTo>
                    <a:pt x="3241814" y="1260373"/>
                  </a:lnTo>
                  <a:lnTo>
                    <a:pt x="3242094" y="1260640"/>
                  </a:lnTo>
                  <a:lnTo>
                    <a:pt x="3243186" y="1260640"/>
                  </a:lnTo>
                  <a:lnTo>
                    <a:pt x="3243465" y="1260373"/>
                  </a:lnTo>
                  <a:lnTo>
                    <a:pt x="3243465" y="1259268"/>
                  </a:lnTo>
                  <a:close/>
                </a:path>
                <a:path w="3243579" h="1901825">
                  <a:moveTo>
                    <a:pt x="3243465" y="841857"/>
                  </a:moveTo>
                  <a:lnTo>
                    <a:pt x="3243186" y="841590"/>
                  </a:lnTo>
                  <a:lnTo>
                    <a:pt x="3242094" y="841590"/>
                  </a:lnTo>
                  <a:lnTo>
                    <a:pt x="3241814" y="841857"/>
                  </a:lnTo>
                  <a:lnTo>
                    <a:pt x="3241814" y="842962"/>
                  </a:lnTo>
                  <a:lnTo>
                    <a:pt x="3242094" y="843229"/>
                  </a:lnTo>
                  <a:lnTo>
                    <a:pt x="3243186" y="843229"/>
                  </a:lnTo>
                  <a:lnTo>
                    <a:pt x="3243465" y="842962"/>
                  </a:lnTo>
                  <a:lnTo>
                    <a:pt x="3243465" y="841857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512076" y="517700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548" y="3280"/>
                </a:moveTo>
                <a:lnTo>
                  <a:pt x="2737" y="3280"/>
                </a:lnTo>
                <a:lnTo>
                  <a:pt x="3286" y="2726"/>
                </a:lnTo>
                <a:lnTo>
                  <a:pt x="3286" y="553"/>
                </a:lnTo>
                <a:lnTo>
                  <a:pt x="2737" y="0"/>
                </a:lnTo>
                <a:lnTo>
                  <a:pt x="548" y="0"/>
                </a:lnTo>
                <a:lnTo>
                  <a:pt x="0" y="553"/>
                </a:lnTo>
                <a:lnTo>
                  <a:pt x="0" y="27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7617" y="516305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3184" y="30342"/>
                </a:moveTo>
                <a:lnTo>
                  <a:pt x="19153" y="29952"/>
                </a:lnTo>
                <a:lnTo>
                  <a:pt x="24522" y="27328"/>
                </a:lnTo>
                <a:lnTo>
                  <a:pt x="28470" y="22838"/>
                </a:lnTo>
                <a:lnTo>
                  <a:pt x="30399" y="17180"/>
                </a:lnTo>
                <a:lnTo>
                  <a:pt x="30013" y="11214"/>
                </a:lnTo>
                <a:lnTo>
                  <a:pt x="27373" y="5863"/>
                </a:lnTo>
                <a:lnTo>
                  <a:pt x="22879" y="1927"/>
                </a:lnTo>
                <a:lnTo>
                  <a:pt x="19153" y="389"/>
                </a:lnTo>
                <a:lnTo>
                  <a:pt x="15199" y="0"/>
                </a:lnTo>
                <a:lnTo>
                  <a:pt x="11245" y="389"/>
                </a:lnTo>
                <a:lnTo>
                  <a:pt x="5876" y="3013"/>
                </a:lnTo>
                <a:lnTo>
                  <a:pt x="1928" y="7503"/>
                </a:lnTo>
                <a:lnTo>
                  <a:pt x="0" y="13161"/>
                </a:lnTo>
                <a:lnTo>
                  <a:pt x="386" y="19127"/>
                </a:lnTo>
                <a:lnTo>
                  <a:pt x="3027" y="24478"/>
                </a:lnTo>
                <a:lnTo>
                  <a:pt x="7521" y="28415"/>
                </a:lnTo>
                <a:lnTo>
                  <a:pt x="13184" y="303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3838" y="51605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5678" y="36082"/>
                </a:moveTo>
                <a:lnTo>
                  <a:pt x="20472" y="36082"/>
                </a:lnTo>
                <a:lnTo>
                  <a:pt x="22778" y="35631"/>
                </a:lnTo>
                <a:lnTo>
                  <a:pt x="36150" y="20439"/>
                </a:lnTo>
                <a:lnTo>
                  <a:pt x="36150" y="15642"/>
                </a:lnTo>
                <a:lnTo>
                  <a:pt x="20472" y="0"/>
                </a:lnTo>
                <a:lnTo>
                  <a:pt x="15678" y="0"/>
                </a:lnTo>
                <a:lnTo>
                  <a:pt x="0" y="15642"/>
                </a:lnTo>
                <a:lnTo>
                  <a:pt x="0" y="20439"/>
                </a:lnTo>
                <a:lnTo>
                  <a:pt x="13373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9970" y="527561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5352" y="14761"/>
                </a:moveTo>
                <a:lnTo>
                  <a:pt x="9436" y="14761"/>
                </a:lnTo>
                <a:lnTo>
                  <a:pt x="11179" y="14043"/>
                </a:lnTo>
                <a:lnTo>
                  <a:pt x="14067" y="11152"/>
                </a:lnTo>
                <a:lnTo>
                  <a:pt x="14788" y="9410"/>
                </a:lnTo>
                <a:lnTo>
                  <a:pt x="14788" y="5350"/>
                </a:lnTo>
                <a:lnTo>
                  <a:pt x="14067" y="3608"/>
                </a:lnTo>
                <a:lnTo>
                  <a:pt x="11179" y="717"/>
                </a:lnTo>
                <a:lnTo>
                  <a:pt x="9436" y="0"/>
                </a:lnTo>
                <a:lnTo>
                  <a:pt x="5352" y="0"/>
                </a:lnTo>
                <a:lnTo>
                  <a:pt x="3608" y="717"/>
                </a:lnTo>
                <a:lnTo>
                  <a:pt x="723" y="3608"/>
                </a:lnTo>
                <a:lnTo>
                  <a:pt x="0" y="5350"/>
                </a:lnTo>
                <a:lnTo>
                  <a:pt x="0" y="9410"/>
                </a:lnTo>
                <a:lnTo>
                  <a:pt x="723" y="11152"/>
                </a:lnTo>
                <a:lnTo>
                  <a:pt x="3608" y="1404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8070" y="516551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1401" y="26241"/>
                </a:moveTo>
                <a:lnTo>
                  <a:pt x="16565" y="25913"/>
                </a:lnTo>
                <a:lnTo>
                  <a:pt x="21207" y="23638"/>
                </a:lnTo>
                <a:lnTo>
                  <a:pt x="24623" y="19742"/>
                </a:lnTo>
                <a:lnTo>
                  <a:pt x="26291" y="14863"/>
                </a:lnTo>
                <a:lnTo>
                  <a:pt x="25958" y="9697"/>
                </a:lnTo>
                <a:lnTo>
                  <a:pt x="23674" y="5063"/>
                </a:lnTo>
                <a:lnTo>
                  <a:pt x="19786" y="1660"/>
                </a:lnTo>
                <a:lnTo>
                  <a:pt x="16565" y="328"/>
                </a:lnTo>
                <a:lnTo>
                  <a:pt x="13145" y="0"/>
                </a:lnTo>
                <a:lnTo>
                  <a:pt x="9725" y="328"/>
                </a:lnTo>
                <a:lnTo>
                  <a:pt x="5083" y="2603"/>
                </a:lnTo>
                <a:lnTo>
                  <a:pt x="1667" y="6498"/>
                </a:lnTo>
                <a:lnTo>
                  <a:pt x="0" y="11378"/>
                </a:lnTo>
                <a:lnTo>
                  <a:pt x="332" y="16524"/>
                </a:lnTo>
                <a:lnTo>
                  <a:pt x="2616" y="21178"/>
                </a:lnTo>
                <a:lnTo>
                  <a:pt x="6505" y="24581"/>
                </a:lnTo>
                <a:lnTo>
                  <a:pt x="11401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21673" y="5268231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2827" y="29522"/>
                </a:moveTo>
                <a:lnTo>
                  <a:pt x="18635" y="29153"/>
                </a:lnTo>
                <a:lnTo>
                  <a:pt x="23859" y="26590"/>
                </a:lnTo>
                <a:lnTo>
                  <a:pt x="27702" y="22223"/>
                </a:lnTo>
                <a:lnTo>
                  <a:pt x="29577" y="16708"/>
                </a:lnTo>
                <a:lnTo>
                  <a:pt x="29201" y="10927"/>
                </a:lnTo>
                <a:lnTo>
                  <a:pt x="26632" y="5699"/>
                </a:lnTo>
                <a:lnTo>
                  <a:pt x="22261" y="1865"/>
                </a:lnTo>
                <a:lnTo>
                  <a:pt x="18635" y="369"/>
                </a:lnTo>
                <a:lnTo>
                  <a:pt x="14788" y="0"/>
                </a:lnTo>
                <a:lnTo>
                  <a:pt x="10941" y="369"/>
                </a:lnTo>
                <a:lnTo>
                  <a:pt x="5718" y="2931"/>
                </a:lnTo>
                <a:lnTo>
                  <a:pt x="1877" y="7298"/>
                </a:lnTo>
                <a:lnTo>
                  <a:pt x="0" y="12813"/>
                </a:lnTo>
                <a:lnTo>
                  <a:pt x="375" y="18594"/>
                </a:lnTo>
                <a:lnTo>
                  <a:pt x="2945" y="23822"/>
                </a:lnTo>
                <a:lnTo>
                  <a:pt x="7318" y="27656"/>
                </a:lnTo>
                <a:lnTo>
                  <a:pt x="12827" y="295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0681" y="538611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602" y="2542"/>
                </a:moveTo>
                <a:lnTo>
                  <a:pt x="1922" y="2460"/>
                </a:lnTo>
                <a:lnTo>
                  <a:pt x="2458" y="1927"/>
                </a:lnTo>
                <a:lnTo>
                  <a:pt x="2551" y="1599"/>
                </a:lnTo>
                <a:lnTo>
                  <a:pt x="2464" y="1230"/>
                </a:lnTo>
                <a:lnTo>
                  <a:pt x="2464" y="410"/>
                </a:lnTo>
                <a:lnTo>
                  <a:pt x="2053" y="0"/>
                </a:lnTo>
                <a:lnTo>
                  <a:pt x="410" y="0"/>
                </a:lnTo>
                <a:lnTo>
                  <a:pt x="0" y="410"/>
                </a:lnTo>
                <a:lnTo>
                  <a:pt x="0" y="2050"/>
                </a:lnTo>
                <a:lnTo>
                  <a:pt x="410" y="2460"/>
                </a:lnTo>
                <a:lnTo>
                  <a:pt x="1232" y="2460"/>
                </a:lnTo>
                <a:lnTo>
                  <a:pt x="1602" y="25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2507" y="517084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650" y="15581"/>
                </a:moveTo>
                <a:lnTo>
                  <a:pt x="9959" y="15581"/>
                </a:lnTo>
                <a:lnTo>
                  <a:pt x="11800" y="14822"/>
                </a:lnTo>
                <a:lnTo>
                  <a:pt x="14848" y="11767"/>
                </a:lnTo>
                <a:lnTo>
                  <a:pt x="15610" y="9943"/>
                </a:lnTo>
                <a:lnTo>
                  <a:pt x="15610" y="5637"/>
                </a:lnTo>
                <a:lnTo>
                  <a:pt x="14848" y="3792"/>
                </a:lnTo>
                <a:lnTo>
                  <a:pt x="11800" y="758"/>
                </a:lnTo>
                <a:lnTo>
                  <a:pt x="9959" y="0"/>
                </a:lnTo>
                <a:lnTo>
                  <a:pt x="5650" y="0"/>
                </a:lnTo>
                <a:lnTo>
                  <a:pt x="3810" y="758"/>
                </a:lnTo>
                <a:lnTo>
                  <a:pt x="762" y="3792"/>
                </a:lnTo>
                <a:lnTo>
                  <a:pt x="0" y="5637"/>
                </a:lnTo>
                <a:lnTo>
                  <a:pt x="0" y="9943"/>
                </a:lnTo>
                <a:lnTo>
                  <a:pt x="762" y="11767"/>
                </a:lnTo>
                <a:lnTo>
                  <a:pt x="381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5083" y="527233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7731" y="21321"/>
                </a:moveTo>
                <a:lnTo>
                  <a:pt x="13630" y="21321"/>
                </a:lnTo>
                <a:lnTo>
                  <a:pt x="16148" y="20275"/>
                </a:lnTo>
                <a:lnTo>
                  <a:pt x="20318" y="16114"/>
                </a:lnTo>
                <a:lnTo>
                  <a:pt x="21361" y="13612"/>
                </a:lnTo>
                <a:lnTo>
                  <a:pt x="21361" y="7708"/>
                </a:lnTo>
                <a:lnTo>
                  <a:pt x="20318" y="5207"/>
                </a:lnTo>
                <a:lnTo>
                  <a:pt x="16148" y="1045"/>
                </a:lnTo>
                <a:lnTo>
                  <a:pt x="13630" y="0"/>
                </a:lnTo>
                <a:lnTo>
                  <a:pt x="7731" y="0"/>
                </a:lnTo>
                <a:lnTo>
                  <a:pt x="5213" y="1045"/>
                </a:lnTo>
                <a:lnTo>
                  <a:pt x="1043" y="5207"/>
                </a:lnTo>
                <a:lnTo>
                  <a:pt x="0" y="7708"/>
                </a:lnTo>
                <a:lnTo>
                  <a:pt x="0" y="13612"/>
                </a:lnTo>
                <a:lnTo>
                  <a:pt x="1043" y="16114"/>
                </a:lnTo>
                <a:lnTo>
                  <a:pt x="5213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0818" y="53784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9095" y="18164"/>
                </a:moveTo>
                <a:lnTo>
                  <a:pt x="12605" y="17631"/>
                </a:lnTo>
                <a:lnTo>
                  <a:pt x="14437" y="16606"/>
                </a:lnTo>
                <a:lnTo>
                  <a:pt x="17348" y="13223"/>
                </a:lnTo>
                <a:lnTo>
                  <a:pt x="18075" y="11275"/>
                </a:lnTo>
                <a:lnTo>
                  <a:pt x="18075" y="6806"/>
                </a:lnTo>
                <a:lnTo>
                  <a:pt x="17348" y="4858"/>
                </a:lnTo>
                <a:lnTo>
                  <a:pt x="14437" y="1476"/>
                </a:lnTo>
                <a:lnTo>
                  <a:pt x="12605" y="451"/>
                </a:lnTo>
                <a:lnTo>
                  <a:pt x="7811" y="0"/>
                </a:lnTo>
                <a:lnTo>
                  <a:pt x="4147" y="1332"/>
                </a:lnTo>
                <a:lnTo>
                  <a:pt x="1374" y="4079"/>
                </a:lnTo>
                <a:lnTo>
                  <a:pt x="0" y="7729"/>
                </a:lnTo>
                <a:lnTo>
                  <a:pt x="275" y="11603"/>
                </a:lnTo>
                <a:lnTo>
                  <a:pt x="2148" y="15027"/>
                </a:lnTo>
                <a:lnTo>
                  <a:pt x="5278" y="173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56534" y="51757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959" y="5740"/>
                </a:moveTo>
                <a:lnTo>
                  <a:pt x="4791" y="5740"/>
                </a:lnTo>
                <a:lnTo>
                  <a:pt x="5751" y="4776"/>
                </a:lnTo>
                <a:lnTo>
                  <a:pt x="5751" y="963"/>
                </a:lnTo>
                <a:lnTo>
                  <a:pt x="4791" y="0"/>
                </a:lnTo>
                <a:lnTo>
                  <a:pt x="959" y="0"/>
                </a:lnTo>
                <a:lnTo>
                  <a:pt x="0" y="963"/>
                </a:lnTo>
                <a:lnTo>
                  <a:pt x="0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0342" y="52776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865" y="10660"/>
                </a:moveTo>
                <a:lnTo>
                  <a:pt x="6815" y="10660"/>
                </a:lnTo>
                <a:lnTo>
                  <a:pt x="8074" y="10148"/>
                </a:lnTo>
                <a:lnTo>
                  <a:pt x="10159" y="8057"/>
                </a:lnTo>
                <a:lnTo>
                  <a:pt x="10680" y="6806"/>
                </a:lnTo>
                <a:lnTo>
                  <a:pt x="10680" y="3854"/>
                </a:lnTo>
                <a:lnTo>
                  <a:pt x="10159" y="2603"/>
                </a:lnTo>
                <a:lnTo>
                  <a:pt x="8074" y="512"/>
                </a:lnTo>
                <a:lnTo>
                  <a:pt x="6815" y="0"/>
                </a:lnTo>
                <a:lnTo>
                  <a:pt x="3865" y="0"/>
                </a:lnTo>
                <a:lnTo>
                  <a:pt x="2606" y="512"/>
                </a:lnTo>
                <a:lnTo>
                  <a:pt x="521" y="2603"/>
                </a:lnTo>
                <a:lnTo>
                  <a:pt x="0" y="3854"/>
                </a:lnTo>
                <a:lnTo>
                  <a:pt x="0" y="6806"/>
                </a:lnTo>
                <a:lnTo>
                  <a:pt x="521" y="8057"/>
                </a:lnTo>
                <a:lnTo>
                  <a:pt x="2606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2450" y="537975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554" y="15540"/>
                </a:moveTo>
                <a:lnTo>
                  <a:pt x="15684" y="5699"/>
                </a:lnTo>
                <a:lnTo>
                  <a:pt x="14930" y="3854"/>
                </a:lnTo>
                <a:lnTo>
                  <a:pt x="11878" y="779"/>
                </a:lnTo>
                <a:lnTo>
                  <a:pt x="10031" y="0"/>
                </a:lnTo>
                <a:lnTo>
                  <a:pt x="5747" y="0"/>
                </a:lnTo>
                <a:lnTo>
                  <a:pt x="3931" y="738"/>
                </a:lnTo>
                <a:lnTo>
                  <a:pt x="899" y="3690"/>
                </a:lnTo>
                <a:lnTo>
                  <a:pt x="112" y="5473"/>
                </a:lnTo>
                <a:lnTo>
                  <a:pt x="0" y="9758"/>
                </a:lnTo>
                <a:lnTo>
                  <a:pt x="720" y="11603"/>
                </a:lnTo>
                <a:lnTo>
                  <a:pt x="3719" y="1474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2067" y="5488212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2676" y="7380"/>
                </a:moveTo>
                <a:lnTo>
                  <a:pt x="4718" y="7380"/>
                </a:lnTo>
                <a:lnTo>
                  <a:pt x="5588" y="7011"/>
                </a:lnTo>
                <a:lnTo>
                  <a:pt x="7032" y="5576"/>
                </a:lnTo>
                <a:lnTo>
                  <a:pt x="7394" y="4715"/>
                </a:lnTo>
                <a:lnTo>
                  <a:pt x="7394" y="2665"/>
                </a:lnTo>
                <a:lnTo>
                  <a:pt x="7032" y="1804"/>
                </a:lnTo>
                <a:lnTo>
                  <a:pt x="5588" y="369"/>
                </a:lnTo>
                <a:lnTo>
                  <a:pt x="4718" y="0"/>
                </a:lnTo>
                <a:lnTo>
                  <a:pt x="2676" y="0"/>
                </a:lnTo>
                <a:lnTo>
                  <a:pt x="1805" y="369"/>
                </a:lnTo>
                <a:lnTo>
                  <a:pt x="361" y="1804"/>
                </a:lnTo>
                <a:lnTo>
                  <a:pt x="0" y="2665"/>
                </a:lnTo>
                <a:lnTo>
                  <a:pt x="0" y="4715"/>
                </a:lnTo>
                <a:lnTo>
                  <a:pt x="361" y="5576"/>
                </a:lnTo>
                <a:lnTo>
                  <a:pt x="1805" y="70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55505" y="538461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965" y="5596"/>
                </a:moveTo>
                <a:lnTo>
                  <a:pt x="4789" y="5596"/>
                </a:lnTo>
                <a:lnTo>
                  <a:pt x="5747" y="4633"/>
                </a:lnTo>
                <a:lnTo>
                  <a:pt x="5755" y="1947"/>
                </a:lnTo>
                <a:lnTo>
                  <a:pt x="5471" y="1291"/>
                </a:lnTo>
                <a:lnTo>
                  <a:pt x="4329" y="246"/>
                </a:lnTo>
                <a:lnTo>
                  <a:pt x="3654" y="0"/>
                </a:lnTo>
                <a:lnTo>
                  <a:pt x="2877" y="61"/>
                </a:lnTo>
                <a:lnTo>
                  <a:pt x="2101" y="0"/>
                </a:lnTo>
                <a:lnTo>
                  <a:pt x="1425" y="246"/>
                </a:lnTo>
                <a:lnTo>
                  <a:pt x="283" y="1291"/>
                </a:lnTo>
                <a:lnTo>
                  <a:pt x="0" y="1947"/>
                </a:lnTo>
                <a:lnTo>
                  <a:pt x="8" y="4633"/>
                </a:lnTo>
                <a:lnTo>
                  <a:pt x="965" y="559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0342" y="548657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865" y="10660"/>
                </a:moveTo>
                <a:lnTo>
                  <a:pt x="6815" y="10660"/>
                </a:lnTo>
                <a:lnTo>
                  <a:pt x="8074" y="10148"/>
                </a:lnTo>
                <a:lnTo>
                  <a:pt x="10159" y="8057"/>
                </a:lnTo>
                <a:lnTo>
                  <a:pt x="10680" y="6806"/>
                </a:lnTo>
                <a:lnTo>
                  <a:pt x="10680" y="3854"/>
                </a:lnTo>
                <a:lnTo>
                  <a:pt x="10159" y="2603"/>
                </a:lnTo>
                <a:lnTo>
                  <a:pt x="8074" y="512"/>
                </a:lnTo>
                <a:lnTo>
                  <a:pt x="6815" y="0"/>
                </a:lnTo>
                <a:lnTo>
                  <a:pt x="3865" y="0"/>
                </a:lnTo>
                <a:lnTo>
                  <a:pt x="2606" y="512"/>
                </a:lnTo>
                <a:lnTo>
                  <a:pt x="521" y="2603"/>
                </a:lnTo>
                <a:lnTo>
                  <a:pt x="0" y="3854"/>
                </a:lnTo>
                <a:lnTo>
                  <a:pt x="0" y="6806"/>
                </a:lnTo>
                <a:lnTo>
                  <a:pt x="521" y="8057"/>
                </a:lnTo>
                <a:lnTo>
                  <a:pt x="2606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3137" y="549108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273" y="1640"/>
                </a:moveTo>
                <a:lnTo>
                  <a:pt x="1370" y="1640"/>
                </a:lnTo>
                <a:lnTo>
                  <a:pt x="1643" y="1373"/>
                </a:lnTo>
                <a:lnTo>
                  <a:pt x="1643" y="266"/>
                </a:lnTo>
                <a:lnTo>
                  <a:pt x="1370" y="0"/>
                </a:lnTo>
                <a:lnTo>
                  <a:pt x="273" y="0"/>
                </a:lnTo>
                <a:lnTo>
                  <a:pt x="0" y="266"/>
                </a:lnTo>
                <a:lnTo>
                  <a:pt x="0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56259" y="559352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753" y="4161"/>
                </a:moveTo>
                <a:lnTo>
                  <a:pt x="2123" y="4161"/>
                </a:lnTo>
                <a:lnTo>
                  <a:pt x="3382" y="4059"/>
                </a:lnTo>
                <a:lnTo>
                  <a:pt x="4066" y="3362"/>
                </a:lnTo>
                <a:lnTo>
                  <a:pt x="4177" y="2111"/>
                </a:lnTo>
                <a:lnTo>
                  <a:pt x="4177" y="738"/>
                </a:lnTo>
                <a:lnTo>
                  <a:pt x="3493" y="61"/>
                </a:lnTo>
                <a:lnTo>
                  <a:pt x="2123" y="61"/>
                </a:lnTo>
                <a:lnTo>
                  <a:pt x="1530" y="0"/>
                </a:lnTo>
                <a:lnTo>
                  <a:pt x="1020" y="164"/>
                </a:lnTo>
                <a:lnTo>
                  <a:pt x="174" y="1004"/>
                </a:lnTo>
                <a:lnTo>
                  <a:pt x="0" y="1517"/>
                </a:lnTo>
                <a:lnTo>
                  <a:pt x="69" y="2111"/>
                </a:lnTo>
                <a:lnTo>
                  <a:pt x="69" y="3485"/>
                </a:lnTo>
                <a:lnTo>
                  <a:pt x="753" y="416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0" y="9311688"/>
            <a:ext cx="2432050" cy="1376045"/>
            <a:chOff x="0" y="9311688"/>
            <a:chExt cx="2432050" cy="1376045"/>
          </a:xfrm>
        </p:grpSpPr>
        <p:sp>
          <p:nvSpPr>
            <p:cNvPr id="26" name="object 26"/>
            <p:cNvSpPr/>
            <p:nvPr/>
          </p:nvSpPr>
          <p:spPr>
            <a:xfrm>
              <a:off x="0" y="9311688"/>
              <a:ext cx="2431702" cy="13759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03119" y="1046147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782" y="5346"/>
                  </a:moveTo>
                  <a:lnTo>
                    <a:pt x="14058" y="3606"/>
                  </a:lnTo>
                  <a:lnTo>
                    <a:pt x="11176" y="723"/>
                  </a:lnTo>
                  <a:lnTo>
                    <a:pt x="9436" y="0"/>
                  </a:lnTo>
                  <a:lnTo>
                    <a:pt x="5346" y="0"/>
                  </a:lnTo>
                  <a:lnTo>
                    <a:pt x="3606" y="723"/>
                  </a:lnTo>
                  <a:lnTo>
                    <a:pt x="723" y="3606"/>
                  </a:lnTo>
                  <a:lnTo>
                    <a:pt x="0" y="5346"/>
                  </a:lnTo>
                  <a:lnTo>
                    <a:pt x="0" y="9423"/>
                  </a:lnTo>
                  <a:lnTo>
                    <a:pt x="723" y="11163"/>
                  </a:lnTo>
                  <a:lnTo>
                    <a:pt x="3606" y="14046"/>
                  </a:lnTo>
                  <a:lnTo>
                    <a:pt x="5346" y="14770"/>
                  </a:lnTo>
                  <a:lnTo>
                    <a:pt x="9436" y="14770"/>
                  </a:lnTo>
                  <a:lnTo>
                    <a:pt x="11176" y="14046"/>
                  </a:lnTo>
                  <a:lnTo>
                    <a:pt x="14058" y="11163"/>
                  </a:lnTo>
                  <a:lnTo>
                    <a:pt x="14782" y="9423"/>
                  </a:lnTo>
                  <a:lnTo>
                    <a:pt x="14782" y="5346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498457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2339" y="32182"/>
                </a:moveTo>
                <a:lnTo>
                  <a:pt x="42027" y="32182"/>
                </a:lnTo>
                <a:lnTo>
                  <a:pt x="43803" y="27902"/>
                </a:lnTo>
                <a:lnTo>
                  <a:pt x="44366" y="25077"/>
                </a:lnTo>
                <a:lnTo>
                  <a:pt x="44366" y="19205"/>
                </a:lnTo>
                <a:lnTo>
                  <a:pt x="25124" y="0"/>
                </a:lnTo>
                <a:lnTo>
                  <a:pt x="19241" y="0"/>
                </a:lnTo>
                <a:lnTo>
                  <a:pt x="0" y="19205"/>
                </a:lnTo>
                <a:lnTo>
                  <a:pt x="0" y="25077"/>
                </a:lnTo>
                <a:lnTo>
                  <a:pt x="562" y="27902"/>
                </a:lnTo>
                <a:lnTo>
                  <a:pt x="2339" y="3218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5218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272" y="9020"/>
                </a:moveTo>
                <a:lnTo>
                  <a:pt x="5767" y="9020"/>
                </a:lnTo>
                <a:lnTo>
                  <a:pt x="6831" y="8579"/>
                </a:lnTo>
                <a:lnTo>
                  <a:pt x="8595" y="6818"/>
                </a:lnTo>
                <a:lnTo>
                  <a:pt x="9037" y="5756"/>
                </a:lnTo>
                <a:lnTo>
                  <a:pt x="9037" y="3263"/>
                </a:lnTo>
                <a:lnTo>
                  <a:pt x="8595" y="2201"/>
                </a:lnTo>
                <a:lnTo>
                  <a:pt x="6831" y="440"/>
                </a:lnTo>
                <a:lnTo>
                  <a:pt x="5767" y="0"/>
                </a:lnTo>
                <a:lnTo>
                  <a:pt x="3272" y="0"/>
                </a:lnTo>
                <a:lnTo>
                  <a:pt x="2205" y="440"/>
                </a:lnTo>
                <a:lnTo>
                  <a:pt x="441" y="2201"/>
                </a:lnTo>
                <a:lnTo>
                  <a:pt x="0" y="3263"/>
                </a:lnTo>
                <a:lnTo>
                  <a:pt x="0" y="5756"/>
                </a:lnTo>
                <a:lnTo>
                  <a:pt x="441" y="6818"/>
                </a:lnTo>
                <a:lnTo>
                  <a:pt x="2205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116151" y="9311688"/>
            <a:ext cx="2440305" cy="1376045"/>
            <a:chOff x="5116151" y="9311688"/>
            <a:chExt cx="2440305" cy="1376045"/>
          </a:xfrm>
        </p:grpSpPr>
        <p:sp>
          <p:nvSpPr>
            <p:cNvPr id="31" name="object 31"/>
            <p:cNvSpPr/>
            <p:nvPr/>
          </p:nvSpPr>
          <p:spPr>
            <a:xfrm>
              <a:off x="5116151" y="9311688"/>
              <a:ext cx="2439841" cy="13759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29936" y="1046147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782" y="5346"/>
                  </a:moveTo>
                  <a:lnTo>
                    <a:pt x="14071" y="3606"/>
                  </a:lnTo>
                  <a:lnTo>
                    <a:pt x="11176" y="723"/>
                  </a:lnTo>
                  <a:lnTo>
                    <a:pt x="9436" y="0"/>
                  </a:lnTo>
                  <a:lnTo>
                    <a:pt x="5346" y="0"/>
                  </a:lnTo>
                  <a:lnTo>
                    <a:pt x="3606" y="723"/>
                  </a:lnTo>
                  <a:lnTo>
                    <a:pt x="723" y="3606"/>
                  </a:lnTo>
                  <a:lnTo>
                    <a:pt x="0" y="5346"/>
                  </a:lnTo>
                  <a:lnTo>
                    <a:pt x="0" y="9423"/>
                  </a:lnTo>
                  <a:lnTo>
                    <a:pt x="723" y="11163"/>
                  </a:lnTo>
                  <a:lnTo>
                    <a:pt x="3606" y="14046"/>
                  </a:lnTo>
                  <a:lnTo>
                    <a:pt x="5346" y="14770"/>
                  </a:lnTo>
                  <a:lnTo>
                    <a:pt x="9436" y="14770"/>
                  </a:lnTo>
                  <a:lnTo>
                    <a:pt x="11176" y="14046"/>
                  </a:lnTo>
                  <a:lnTo>
                    <a:pt x="14071" y="11163"/>
                  </a:lnTo>
                  <a:lnTo>
                    <a:pt x="14782" y="9423"/>
                  </a:lnTo>
                  <a:lnTo>
                    <a:pt x="14782" y="5346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5005030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42027" y="32182"/>
                </a:moveTo>
                <a:lnTo>
                  <a:pt x="2339" y="32182"/>
                </a:lnTo>
                <a:lnTo>
                  <a:pt x="562" y="27902"/>
                </a:lnTo>
                <a:lnTo>
                  <a:pt x="0" y="25077"/>
                </a:lnTo>
                <a:lnTo>
                  <a:pt x="0" y="19205"/>
                </a:lnTo>
                <a:lnTo>
                  <a:pt x="19241" y="0"/>
                </a:lnTo>
                <a:lnTo>
                  <a:pt x="25124" y="0"/>
                </a:lnTo>
                <a:lnTo>
                  <a:pt x="44366" y="19205"/>
                </a:lnTo>
                <a:lnTo>
                  <a:pt x="44366" y="25077"/>
                </a:lnTo>
                <a:lnTo>
                  <a:pt x="43803" y="27902"/>
                </a:lnTo>
                <a:lnTo>
                  <a:pt x="42027" y="3218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3597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5" y="9020"/>
                </a:moveTo>
                <a:lnTo>
                  <a:pt x="3269" y="9020"/>
                </a:lnTo>
                <a:lnTo>
                  <a:pt x="2205" y="8579"/>
                </a:lnTo>
                <a:lnTo>
                  <a:pt x="441" y="6818"/>
                </a:lnTo>
                <a:lnTo>
                  <a:pt x="0" y="5756"/>
                </a:lnTo>
                <a:lnTo>
                  <a:pt x="0" y="3263"/>
                </a:lnTo>
                <a:lnTo>
                  <a:pt x="441" y="2201"/>
                </a:lnTo>
                <a:lnTo>
                  <a:pt x="2205" y="440"/>
                </a:lnTo>
                <a:lnTo>
                  <a:pt x="3269" y="0"/>
                </a:lnTo>
                <a:lnTo>
                  <a:pt x="5765" y="0"/>
                </a:lnTo>
                <a:lnTo>
                  <a:pt x="6831" y="440"/>
                </a:lnTo>
                <a:lnTo>
                  <a:pt x="8595" y="2201"/>
                </a:lnTo>
                <a:lnTo>
                  <a:pt x="9037" y="3263"/>
                </a:lnTo>
                <a:lnTo>
                  <a:pt x="9037" y="5756"/>
                </a:lnTo>
                <a:lnTo>
                  <a:pt x="8595" y="6818"/>
                </a:lnTo>
                <a:lnTo>
                  <a:pt x="6831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797576" y="2038368"/>
            <a:ext cx="2758440" cy="3060700"/>
            <a:chOff x="4797576" y="2038368"/>
            <a:chExt cx="2758440" cy="3060700"/>
          </a:xfrm>
        </p:grpSpPr>
        <p:sp>
          <p:nvSpPr>
            <p:cNvPr id="36" name="object 36"/>
            <p:cNvSpPr/>
            <p:nvPr/>
          </p:nvSpPr>
          <p:spPr>
            <a:xfrm>
              <a:off x="4797576" y="2038368"/>
              <a:ext cx="2758416" cy="30601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13592" y="3188156"/>
              <a:ext cx="2411095" cy="1481455"/>
            </a:xfrm>
            <a:custGeom>
              <a:avLst/>
              <a:gdLst/>
              <a:ahLst/>
              <a:cxnLst/>
              <a:rect l="l" t="t" r="r" b="b"/>
              <a:pathLst>
                <a:path w="2411095" h="1481454">
                  <a:moveTo>
                    <a:pt x="9042" y="214833"/>
                  </a:moveTo>
                  <a:lnTo>
                    <a:pt x="8597" y="213779"/>
                  </a:lnTo>
                  <a:lnTo>
                    <a:pt x="6832" y="212013"/>
                  </a:lnTo>
                  <a:lnTo>
                    <a:pt x="5765" y="211569"/>
                  </a:lnTo>
                  <a:lnTo>
                    <a:pt x="3263" y="211569"/>
                  </a:lnTo>
                  <a:lnTo>
                    <a:pt x="2209" y="212013"/>
                  </a:lnTo>
                  <a:lnTo>
                    <a:pt x="444" y="213779"/>
                  </a:lnTo>
                  <a:lnTo>
                    <a:pt x="0" y="214833"/>
                  </a:lnTo>
                  <a:lnTo>
                    <a:pt x="0" y="217335"/>
                  </a:lnTo>
                  <a:lnTo>
                    <a:pt x="444" y="218389"/>
                  </a:lnTo>
                  <a:lnTo>
                    <a:pt x="2209" y="220154"/>
                  </a:lnTo>
                  <a:lnTo>
                    <a:pt x="3263" y="220599"/>
                  </a:lnTo>
                  <a:lnTo>
                    <a:pt x="5765" y="220599"/>
                  </a:lnTo>
                  <a:lnTo>
                    <a:pt x="6832" y="220154"/>
                  </a:lnTo>
                  <a:lnTo>
                    <a:pt x="8597" y="218389"/>
                  </a:lnTo>
                  <a:lnTo>
                    <a:pt x="9042" y="217335"/>
                  </a:lnTo>
                  <a:lnTo>
                    <a:pt x="9042" y="214833"/>
                  </a:lnTo>
                  <a:close/>
                </a:path>
                <a:path w="2411095" h="1481454">
                  <a:moveTo>
                    <a:pt x="431126" y="5346"/>
                  </a:moveTo>
                  <a:lnTo>
                    <a:pt x="430415" y="3606"/>
                  </a:lnTo>
                  <a:lnTo>
                    <a:pt x="427520" y="723"/>
                  </a:lnTo>
                  <a:lnTo>
                    <a:pt x="425780" y="0"/>
                  </a:lnTo>
                  <a:lnTo>
                    <a:pt x="421690" y="0"/>
                  </a:lnTo>
                  <a:lnTo>
                    <a:pt x="419950" y="723"/>
                  </a:lnTo>
                  <a:lnTo>
                    <a:pt x="417068" y="3606"/>
                  </a:lnTo>
                  <a:lnTo>
                    <a:pt x="416344" y="5346"/>
                  </a:lnTo>
                  <a:lnTo>
                    <a:pt x="416344" y="9423"/>
                  </a:lnTo>
                  <a:lnTo>
                    <a:pt x="417068" y="11163"/>
                  </a:lnTo>
                  <a:lnTo>
                    <a:pt x="419950" y="14033"/>
                  </a:lnTo>
                  <a:lnTo>
                    <a:pt x="421690" y="14757"/>
                  </a:lnTo>
                  <a:lnTo>
                    <a:pt x="425780" y="14757"/>
                  </a:lnTo>
                  <a:lnTo>
                    <a:pt x="427520" y="14033"/>
                  </a:lnTo>
                  <a:lnTo>
                    <a:pt x="430415" y="11163"/>
                  </a:lnTo>
                  <a:lnTo>
                    <a:pt x="431126" y="9423"/>
                  </a:lnTo>
                  <a:lnTo>
                    <a:pt x="431126" y="5346"/>
                  </a:lnTo>
                  <a:close/>
                </a:path>
                <a:path w="2411095" h="1481454">
                  <a:moveTo>
                    <a:pt x="1271625" y="1465326"/>
                  </a:moveTo>
                  <a:lnTo>
                    <a:pt x="1270419" y="1462430"/>
                  </a:lnTo>
                  <a:lnTo>
                    <a:pt x="1265605" y="1457629"/>
                  </a:lnTo>
                  <a:lnTo>
                    <a:pt x="1262710" y="1456423"/>
                  </a:lnTo>
                  <a:lnTo>
                    <a:pt x="1255890" y="1456423"/>
                  </a:lnTo>
                  <a:lnTo>
                    <a:pt x="1252994" y="1457629"/>
                  </a:lnTo>
                  <a:lnTo>
                    <a:pt x="1248194" y="1462430"/>
                  </a:lnTo>
                  <a:lnTo>
                    <a:pt x="1246987" y="1465326"/>
                  </a:lnTo>
                  <a:lnTo>
                    <a:pt x="1246987" y="1472133"/>
                  </a:lnTo>
                  <a:lnTo>
                    <a:pt x="1248194" y="1475016"/>
                  </a:lnTo>
                  <a:lnTo>
                    <a:pt x="1252994" y="1479816"/>
                  </a:lnTo>
                  <a:lnTo>
                    <a:pt x="1255890" y="1481023"/>
                  </a:lnTo>
                  <a:lnTo>
                    <a:pt x="1262710" y="1481023"/>
                  </a:lnTo>
                  <a:lnTo>
                    <a:pt x="1265605" y="1479816"/>
                  </a:lnTo>
                  <a:lnTo>
                    <a:pt x="1270419" y="1475016"/>
                  </a:lnTo>
                  <a:lnTo>
                    <a:pt x="1271625" y="1472133"/>
                  </a:lnTo>
                  <a:lnTo>
                    <a:pt x="1271625" y="1465326"/>
                  </a:lnTo>
                  <a:close/>
                </a:path>
                <a:path w="2411095" h="1481454">
                  <a:moveTo>
                    <a:pt x="1574800" y="1363281"/>
                  </a:moveTo>
                  <a:lnTo>
                    <a:pt x="1574241" y="1362735"/>
                  </a:lnTo>
                  <a:lnTo>
                    <a:pt x="1573161" y="1362735"/>
                  </a:lnTo>
                  <a:lnTo>
                    <a:pt x="1572679" y="1362646"/>
                  </a:lnTo>
                  <a:lnTo>
                    <a:pt x="1572247" y="1362798"/>
                  </a:lnTo>
                  <a:lnTo>
                    <a:pt x="1571574" y="1363472"/>
                  </a:lnTo>
                  <a:lnTo>
                    <a:pt x="1571434" y="1363903"/>
                  </a:lnTo>
                  <a:lnTo>
                    <a:pt x="1571510" y="1364373"/>
                  </a:lnTo>
                  <a:lnTo>
                    <a:pt x="1571510" y="1365465"/>
                  </a:lnTo>
                  <a:lnTo>
                    <a:pt x="1572069" y="1366012"/>
                  </a:lnTo>
                  <a:lnTo>
                    <a:pt x="1573161" y="1366012"/>
                  </a:lnTo>
                  <a:lnTo>
                    <a:pt x="1574139" y="1365910"/>
                  </a:lnTo>
                  <a:lnTo>
                    <a:pt x="1574698" y="1365364"/>
                  </a:lnTo>
                  <a:lnTo>
                    <a:pt x="1574800" y="1364373"/>
                  </a:lnTo>
                  <a:lnTo>
                    <a:pt x="1574800" y="1363281"/>
                  </a:lnTo>
                  <a:close/>
                </a:path>
                <a:path w="2411095" h="1481454">
                  <a:moveTo>
                    <a:pt x="2410574" y="946200"/>
                  </a:moveTo>
                  <a:lnTo>
                    <a:pt x="2410307" y="945934"/>
                  </a:lnTo>
                  <a:lnTo>
                    <a:pt x="2409190" y="945934"/>
                  </a:lnTo>
                  <a:lnTo>
                    <a:pt x="2408923" y="946200"/>
                  </a:lnTo>
                  <a:lnTo>
                    <a:pt x="2408923" y="947318"/>
                  </a:lnTo>
                  <a:lnTo>
                    <a:pt x="2409190" y="947585"/>
                  </a:lnTo>
                  <a:lnTo>
                    <a:pt x="2410307" y="947585"/>
                  </a:lnTo>
                  <a:lnTo>
                    <a:pt x="2410574" y="947318"/>
                  </a:lnTo>
                  <a:lnTo>
                    <a:pt x="2410574" y="94620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4704881" y="3499158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1455" y="19103"/>
                </a:moveTo>
                <a:lnTo>
                  <a:pt x="6215" y="18697"/>
                </a:lnTo>
                <a:lnTo>
                  <a:pt x="4144" y="17703"/>
                </a:lnTo>
                <a:lnTo>
                  <a:pt x="803" y="14051"/>
                </a:lnTo>
                <a:lnTo>
                  <a:pt x="0" y="11903"/>
                </a:lnTo>
                <a:lnTo>
                  <a:pt x="59" y="6826"/>
                </a:lnTo>
                <a:lnTo>
                  <a:pt x="981" y="4604"/>
                </a:lnTo>
                <a:lnTo>
                  <a:pt x="4670" y="920"/>
                </a:lnTo>
                <a:lnTo>
                  <a:pt x="6899" y="0"/>
                </a:lnTo>
                <a:lnTo>
                  <a:pt x="12093" y="55"/>
                </a:lnTo>
                <a:lnTo>
                  <a:pt x="14301" y="994"/>
                </a:lnTo>
                <a:lnTo>
                  <a:pt x="17960" y="4645"/>
                </a:lnTo>
                <a:lnTo>
                  <a:pt x="18900" y="6849"/>
                </a:lnTo>
                <a:lnTo>
                  <a:pt x="18966" y="12204"/>
                </a:lnTo>
                <a:lnTo>
                  <a:pt x="17949" y="14529"/>
                </a:lnTo>
                <a:lnTo>
                  <a:pt x="13860" y="1828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67122" y="4759999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95844" y="359920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3174" y="26241"/>
                </a:moveTo>
                <a:lnTo>
                  <a:pt x="9735" y="25954"/>
                </a:lnTo>
                <a:lnTo>
                  <a:pt x="5056" y="23697"/>
                </a:lnTo>
                <a:lnTo>
                  <a:pt x="1630" y="19796"/>
                </a:lnTo>
                <a:lnTo>
                  <a:pt x="0" y="14869"/>
                </a:lnTo>
                <a:lnTo>
                  <a:pt x="361" y="9707"/>
                </a:lnTo>
                <a:lnTo>
                  <a:pt x="2645" y="5074"/>
                </a:lnTo>
                <a:lnTo>
                  <a:pt x="6533" y="1664"/>
                </a:lnTo>
                <a:lnTo>
                  <a:pt x="11430" y="0"/>
                </a:lnTo>
                <a:lnTo>
                  <a:pt x="16594" y="332"/>
                </a:lnTo>
                <a:lnTo>
                  <a:pt x="21236" y="2611"/>
                </a:lnTo>
                <a:lnTo>
                  <a:pt x="24652" y="6492"/>
                </a:lnTo>
                <a:lnTo>
                  <a:pt x="26319" y="11380"/>
                </a:lnTo>
                <a:lnTo>
                  <a:pt x="25987" y="16534"/>
                </a:lnTo>
                <a:lnTo>
                  <a:pt x="23703" y="21167"/>
                </a:lnTo>
                <a:lnTo>
                  <a:pt x="19814" y="24577"/>
                </a:lnTo>
                <a:lnTo>
                  <a:pt x="16594" y="25909"/>
                </a:lnTo>
                <a:lnTo>
                  <a:pt x="13174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5492" y="369945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25"/>
                </a:lnTo>
                <a:lnTo>
                  <a:pt x="0" y="20433"/>
                </a:lnTo>
                <a:lnTo>
                  <a:pt x="0" y="15648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8"/>
                </a:lnTo>
                <a:lnTo>
                  <a:pt x="36150" y="20433"/>
                </a:lnTo>
                <a:lnTo>
                  <a:pt x="22776" y="3562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97662" y="3610942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647" y="4118"/>
                </a:moveTo>
                <a:lnTo>
                  <a:pt x="2053" y="4049"/>
                </a:lnTo>
                <a:lnTo>
                  <a:pt x="683" y="4049"/>
                </a:lnTo>
                <a:lnTo>
                  <a:pt x="0" y="3366"/>
                </a:lnTo>
                <a:lnTo>
                  <a:pt x="0" y="1998"/>
                </a:lnTo>
                <a:lnTo>
                  <a:pt x="125" y="762"/>
                </a:lnTo>
                <a:lnTo>
                  <a:pt x="809" y="147"/>
                </a:lnTo>
                <a:lnTo>
                  <a:pt x="2053" y="153"/>
                </a:lnTo>
                <a:lnTo>
                  <a:pt x="3432" y="0"/>
                </a:lnTo>
                <a:lnTo>
                  <a:pt x="4116" y="615"/>
                </a:lnTo>
                <a:lnTo>
                  <a:pt x="4107" y="1998"/>
                </a:lnTo>
                <a:lnTo>
                  <a:pt x="4177" y="2591"/>
                </a:lnTo>
                <a:lnTo>
                  <a:pt x="4003" y="3099"/>
                </a:lnTo>
                <a:lnTo>
                  <a:pt x="3156" y="3944"/>
                </a:lnTo>
                <a:lnTo>
                  <a:pt x="2647" y="411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91119" y="370437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09"/>
                </a:lnTo>
                <a:lnTo>
                  <a:pt x="5083" y="23627"/>
                </a:lnTo>
                <a:lnTo>
                  <a:pt x="1667" y="19749"/>
                </a:lnTo>
                <a:lnTo>
                  <a:pt x="0" y="14861"/>
                </a:lnTo>
                <a:lnTo>
                  <a:pt x="332" y="9707"/>
                </a:lnTo>
                <a:lnTo>
                  <a:pt x="2616" y="5074"/>
                </a:lnTo>
                <a:lnTo>
                  <a:pt x="6505" y="1664"/>
                </a:lnTo>
                <a:lnTo>
                  <a:pt x="9725" y="332"/>
                </a:lnTo>
                <a:lnTo>
                  <a:pt x="13145" y="0"/>
                </a:lnTo>
                <a:lnTo>
                  <a:pt x="16565" y="332"/>
                </a:lnTo>
                <a:lnTo>
                  <a:pt x="21207" y="2611"/>
                </a:lnTo>
                <a:lnTo>
                  <a:pt x="24623" y="6492"/>
                </a:lnTo>
                <a:lnTo>
                  <a:pt x="26291" y="11380"/>
                </a:lnTo>
                <a:lnTo>
                  <a:pt x="25958" y="16534"/>
                </a:lnTo>
                <a:lnTo>
                  <a:pt x="23674" y="21167"/>
                </a:lnTo>
                <a:lnTo>
                  <a:pt x="19786" y="24577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93347" y="380627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95492" y="39081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43207" y="4854101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677" y="22961"/>
                </a:moveTo>
                <a:lnTo>
                  <a:pt x="8326" y="22961"/>
                </a:lnTo>
                <a:lnTo>
                  <a:pt x="5615" y="21834"/>
                </a:lnTo>
                <a:lnTo>
                  <a:pt x="1123" y="17364"/>
                </a:lnTo>
                <a:lnTo>
                  <a:pt x="0" y="14658"/>
                </a:lnTo>
                <a:lnTo>
                  <a:pt x="0" y="8303"/>
                </a:lnTo>
                <a:lnTo>
                  <a:pt x="1123" y="5596"/>
                </a:lnTo>
                <a:lnTo>
                  <a:pt x="5615" y="1127"/>
                </a:lnTo>
                <a:lnTo>
                  <a:pt x="8326" y="0"/>
                </a:lnTo>
                <a:lnTo>
                  <a:pt x="14677" y="0"/>
                </a:lnTo>
                <a:lnTo>
                  <a:pt x="17389" y="1127"/>
                </a:lnTo>
                <a:lnTo>
                  <a:pt x="21881" y="5596"/>
                </a:lnTo>
                <a:lnTo>
                  <a:pt x="23004" y="8303"/>
                </a:lnTo>
                <a:lnTo>
                  <a:pt x="23004" y="14658"/>
                </a:lnTo>
                <a:lnTo>
                  <a:pt x="21881" y="17364"/>
                </a:lnTo>
                <a:lnTo>
                  <a:pt x="17389" y="2183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91060" y="371339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241" y="8200"/>
                </a:moveTo>
                <a:lnTo>
                  <a:pt x="2974" y="8200"/>
                </a:lnTo>
                <a:lnTo>
                  <a:pt x="2004" y="7800"/>
                </a:lnTo>
                <a:lnTo>
                  <a:pt x="400" y="6199"/>
                </a:lnTo>
                <a:lnTo>
                  <a:pt x="0" y="5231"/>
                </a:lnTo>
                <a:lnTo>
                  <a:pt x="0" y="2968"/>
                </a:lnTo>
                <a:lnTo>
                  <a:pt x="400" y="2000"/>
                </a:lnTo>
                <a:lnTo>
                  <a:pt x="2004" y="399"/>
                </a:lnTo>
                <a:lnTo>
                  <a:pt x="2974" y="0"/>
                </a:lnTo>
                <a:lnTo>
                  <a:pt x="5241" y="0"/>
                </a:lnTo>
                <a:lnTo>
                  <a:pt x="6211" y="399"/>
                </a:lnTo>
                <a:lnTo>
                  <a:pt x="7815" y="2000"/>
                </a:lnTo>
                <a:lnTo>
                  <a:pt x="8215" y="2968"/>
                </a:lnTo>
                <a:lnTo>
                  <a:pt x="8215" y="5231"/>
                </a:lnTo>
                <a:lnTo>
                  <a:pt x="7815" y="6199"/>
                </a:lnTo>
                <a:lnTo>
                  <a:pt x="6211" y="78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89035" y="381119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1119" y="391246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3408" y="401497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95492" y="411686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48928" y="496870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85279" y="381734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7" y="9020"/>
                </a:moveTo>
                <a:lnTo>
                  <a:pt x="3269" y="9020"/>
                </a:lnTo>
                <a:lnTo>
                  <a:pt x="2205" y="8590"/>
                </a:lnTo>
                <a:lnTo>
                  <a:pt x="441" y="6826"/>
                </a:lnTo>
                <a:lnTo>
                  <a:pt x="0" y="5760"/>
                </a:lnTo>
                <a:lnTo>
                  <a:pt x="0" y="3259"/>
                </a:lnTo>
                <a:lnTo>
                  <a:pt x="441" y="2193"/>
                </a:lnTo>
                <a:lnTo>
                  <a:pt x="2205" y="430"/>
                </a:lnTo>
                <a:lnTo>
                  <a:pt x="3272" y="0"/>
                </a:lnTo>
                <a:lnTo>
                  <a:pt x="5767" y="0"/>
                </a:lnTo>
                <a:lnTo>
                  <a:pt x="6831" y="430"/>
                </a:lnTo>
                <a:lnTo>
                  <a:pt x="8595" y="2193"/>
                </a:lnTo>
                <a:lnTo>
                  <a:pt x="9037" y="3259"/>
                </a:lnTo>
                <a:lnTo>
                  <a:pt x="9037" y="5760"/>
                </a:lnTo>
                <a:lnTo>
                  <a:pt x="8595" y="6826"/>
                </a:lnTo>
                <a:lnTo>
                  <a:pt x="6831" y="859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87363" y="391841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813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89035" y="401989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91119" y="412178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93347" y="4223680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95492" y="432557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84222" y="392333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84457" y="402522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7363" y="412711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89035" y="422860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92288" y="433049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5472" y="26077"/>
                </a:moveTo>
                <a:lnTo>
                  <a:pt x="0" y="10558"/>
                </a:lnTo>
                <a:lnTo>
                  <a:pt x="1934" y="5822"/>
                </a:lnTo>
                <a:lnTo>
                  <a:pt x="5533" y="2152"/>
                </a:lnTo>
                <a:lnTo>
                  <a:pt x="8618" y="594"/>
                </a:lnTo>
                <a:lnTo>
                  <a:pt x="11976" y="0"/>
                </a:lnTo>
                <a:lnTo>
                  <a:pt x="15489" y="61"/>
                </a:lnTo>
                <a:lnTo>
                  <a:pt x="20385" y="2070"/>
                </a:lnTo>
                <a:lnTo>
                  <a:pt x="24111" y="5822"/>
                </a:lnTo>
                <a:lnTo>
                  <a:pt x="26071" y="10722"/>
                </a:lnTo>
                <a:lnTo>
                  <a:pt x="25970" y="15909"/>
                </a:lnTo>
                <a:lnTo>
                  <a:pt x="23922" y="20603"/>
                </a:lnTo>
                <a:lnTo>
                  <a:pt x="20240" y="24171"/>
                </a:lnTo>
                <a:lnTo>
                  <a:pt x="15472" y="2607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3195" y="443259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69" y="31141"/>
                </a:moveTo>
                <a:lnTo>
                  <a:pt x="0" y="17590"/>
                </a:lnTo>
                <a:lnTo>
                  <a:pt x="427" y="11439"/>
                </a:lnTo>
                <a:lnTo>
                  <a:pt x="3193" y="5924"/>
                </a:lnTo>
                <a:lnTo>
                  <a:pt x="7870" y="1886"/>
                </a:lnTo>
                <a:lnTo>
                  <a:pt x="11734" y="348"/>
                </a:lnTo>
                <a:lnTo>
                  <a:pt x="15824" y="0"/>
                </a:lnTo>
                <a:lnTo>
                  <a:pt x="19831" y="389"/>
                </a:lnTo>
                <a:lnTo>
                  <a:pt x="25272" y="3054"/>
                </a:lnTo>
                <a:lnTo>
                  <a:pt x="29273" y="7606"/>
                </a:lnTo>
                <a:lnTo>
                  <a:pt x="31228" y="13346"/>
                </a:lnTo>
                <a:lnTo>
                  <a:pt x="30881" y="19455"/>
                </a:lnTo>
                <a:lnTo>
                  <a:pt x="28213" y="25011"/>
                </a:lnTo>
                <a:lnTo>
                  <a:pt x="23606" y="29132"/>
                </a:lnTo>
                <a:lnTo>
                  <a:pt x="19769" y="30752"/>
                </a:lnTo>
                <a:lnTo>
                  <a:pt x="17769" y="311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95492" y="453448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27477" y="506444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2605" y="19742"/>
                </a:moveTo>
                <a:lnTo>
                  <a:pt x="7137" y="19681"/>
                </a:lnTo>
                <a:lnTo>
                  <a:pt x="4812" y="18717"/>
                </a:lnTo>
                <a:lnTo>
                  <a:pt x="963" y="14884"/>
                </a:lnTo>
                <a:lnTo>
                  <a:pt x="0" y="12567"/>
                </a:lnTo>
                <a:lnTo>
                  <a:pt x="55" y="7155"/>
                </a:lnTo>
                <a:lnTo>
                  <a:pt x="1037" y="4838"/>
                </a:lnTo>
                <a:lnTo>
                  <a:pt x="4855" y="1025"/>
                </a:lnTo>
                <a:lnTo>
                  <a:pt x="7160" y="61"/>
                </a:lnTo>
                <a:lnTo>
                  <a:pt x="12580" y="0"/>
                </a:lnTo>
                <a:lnTo>
                  <a:pt x="14905" y="963"/>
                </a:lnTo>
                <a:lnTo>
                  <a:pt x="18755" y="4797"/>
                </a:lnTo>
                <a:lnTo>
                  <a:pt x="19718" y="7114"/>
                </a:lnTo>
                <a:lnTo>
                  <a:pt x="19777" y="12587"/>
                </a:lnTo>
                <a:lnTo>
                  <a:pt x="18835" y="14925"/>
                </a:lnTo>
                <a:lnTo>
                  <a:pt x="14951" y="1879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80700" y="402973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83195" y="413203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84457" y="423393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87363" y="433582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89035" y="443730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91119" y="4539403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83" y="287"/>
                </a:lnTo>
                <a:lnTo>
                  <a:pt x="21262" y="2542"/>
                </a:lnTo>
                <a:lnTo>
                  <a:pt x="24689" y="6437"/>
                </a:lnTo>
                <a:lnTo>
                  <a:pt x="26319" y="11378"/>
                </a:lnTo>
                <a:lnTo>
                  <a:pt x="25958" y="1654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93408" y="464129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95492" y="474318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30118" y="5177000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737" y="3280"/>
                </a:moveTo>
                <a:lnTo>
                  <a:pt x="548" y="3280"/>
                </a:lnTo>
                <a:lnTo>
                  <a:pt x="0" y="2726"/>
                </a:lnTo>
                <a:lnTo>
                  <a:pt x="0" y="553"/>
                </a:lnTo>
                <a:lnTo>
                  <a:pt x="548" y="0"/>
                </a:lnTo>
                <a:lnTo>
                  <a:pt x="2737" y="0"/>
                </a:lnTo>
                <a:lnTo>
                  <a:pt x="3286" y="553"/>
                </a:lnTo>
                <a:lnTo>
                  <a:pt x="3286" y="27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84222" y="434074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87" y="5740"/>
                </a:moveTo>
                <a:lnTo>
                  <a:pt x="963" y="5740"/>
                </a:lnTo>
                <a:lnTo>
                  <a:pt x="6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45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84457" y="444263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87363" y="454473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89035" y="464621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91119" y="47481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93408" y="485000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95492" y="495189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07465" y="516305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7214" y="30342"/>
                </a:moveTo>
                <a:lnTo>
                  <a:pt x="11245" y="29952"/>
                </a:lnTo>
                <a:lnTo>
                  <a:pt x="5876" y="27328"/>
                </a:lnTo>
                <a:lnTo>
                  <a:pt x="1928" y="22838"/>
                </a:lnTo>
                <a:lnTo>
                  <a:pt x="0" y="17180"/>
                </a:lnTo>
                <a:lnTo>
                  <a:pt x="386" y="11214"/>
                </a:lnTo>
                <a:lnTo>
                  <a:pt x="3025" y="5863"/>
                </a:lnTo>
                <a:lnTo>
                  <a:pt x="7519" y="1927"/>
                </a:lnTo>
                <a:lnTo>
                  <a:pt x="11245" y="389"/>
                </a:lnTo>
                <a:lnTo>
                  <a:pt x="15199" y="0"/>
                </a:lnTo>
                <a:lnTo>
                  <a:pt x="19153" y="389"/>
                </a:lnTo>
                <a:lnTo>
                  <a:pt x="24522" y="3013"/>
                </a:lnTo>
                <a:lnTo>
                  <a:pt x="28470" y="7503"/>
                </a:lnTo>
                <a:lnTo>
                  <a:pt x="30399" y="13161"/>
                </a:lnTo>
                <a:lnTo>
                  <a:pt x="30013" y="19127"/>
                </a:lnTo>
                <a:lnTo>
                  <a:pt x="27371" y="24478"/>
                </a:lnTo>
                <a:lnTo>
                  <a:pt x="22877" y="28415"/>
                </a:lnTo>
                <a:lnTo>
                  <a:pt x="17214" y="303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80700" y="444714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83195" y="454965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84457" y="465154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87363" y="475343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89035" y="485492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91119" y="4956814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93408" y="505870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95492" y="5160598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10721" y="527561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436" y="14761"/>
                </a:moveTo>
                <a:lnTo>
                  <a:pt x="5352" y="14761"/>
                </a:lnTo>
                <a:lnTo>
                  <a:pt x="3608" y="14043"/>
                </a:lnTo>
                <a:lnTo>
                  <a:pt x="720" y="11152"/>
                </a:lnTo>
                <a:lnTo>
                  <a:pt x="0" y="9410"/>
                </a:lnTo>
                <a:lnTo>
                  <a:pt x="0" y="5350"/>
                </a:lnTo>
                <a:lnTo>
                  <a:pt x="720" y="3608"/>
                </a:lnTo>
                <a:lnTo>
                  <a:pt x="3608" y="717"/>
                </a:lnTo>
                <a:lnTo>
                  <a:pt x="5352" y="0"/>
                </a:lnTo>
                <a:lnTo>
                  <a:pt x="9436" y="0"/>
                </a:lnTo>
                <a:lnTo>
                  <a:pt x="11179" y="717"/>
                </a:lnTo>
                <a:lnTo>
                  <a:pt x="14065" y="3608"/>
                </a:lnTo>
                <a:lnTo>
                  <a:pt x="14788" y="5350"/>
                </a:lnTo>
                <a:lnTo>
                  <a:pt x="14788" y="9410"/>
                </a:lnTo>
                <a:lnTo>
                  <a:pt x="14065" y="11152"/>
                </a:lnTo>
                <a:lnTo>
                  <a:pt x="11179" y="1404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83195" y="475835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84457" y="486025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87363" y="4962144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389035" y="5063626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91119" y="516551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94230" y="5268231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6750" y="29522"/>
                </a:moveTo>
                <a:lnTo>
                  <a:pt x="10941" y="29153"/>
                </a:lnTo>
                <a:lnTo>
                  <a:pt x="5718" y="26590"/>
                </a:lnTo>
                <a:lnTo>
                  <a:pt x="1875" y="22223"/>
                </a:lnTo>
                <a:lnTo>
                  <a:pt x="0" y="16708"/>
                </a:lnTo>
                <a:lnTo>
                  <a:pt x="375" y="10927"/>
                </a:lnTo>
                <a:lnTo>
                  <a:pt x="2945" y="5699"/>
                </a:lnTo>
                <a:lnTo>
                  <a:pt x="7316" y="1865"/>
                </a:lnTo>
                <a:lnTo>
                  <a:pt x="10941" y="369"/>
                </a:lnTo>
                <a:lnTo>
                  <a:pt x="14788" y="0"/>
                </a:lnTo>
                <a:lnTo>
                  <a:pt x="18635" y="369"/>
                </a:lnTo>
                <a:lnTo>
                  <a:pt x="23859" y="2931"/>
                </a:lnTo>
                <a:lnTo>
                  <a:pt x="27700" y="7298"/>
                </a:lnTo>
                <a:lnTo>
                  <a:pt x="29577" y="12813"/>
                </a:lnTo>
                <a:lnTo>
                  <a:pt x="29201" y="18594"/>
                </a:lnTo>
                <a:lnTo>
                  <a:pt x="26632" y="23822"/>
                </a:lnTo>
                <a:lnTo>
                  <a:pt x="22259" y="27656"/>
                </a:lnTo>
                <a:lnTo>
                  <a:pt x="16750" y="295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12248" y="538611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948" y="2542"/>
                </a:moveTo>
                <a:lnTo>
                  <a:pt x="628" y="2460"/>
                </a:lnTo>
                <a:lnTo>
                  <a:pt x="92" y="1927"/>
                </a:lnTo>
                <a:lnTo>
                  <a:pt x="0" y="1599"/>
                </a:lnTo>
                <a:lnTo>
                  <a:pt x="86" y="1230"/>
                </a:lnTo>
                <a:lnTo>
                  <a:pt x="86" y="410"/>
                </a:lnTo>
                <a:lnTo>
                  <a:pt x="497" y="0"/>
                </a:lnTo>
                <a:lnTo>
                  <a:pt x="2140" y="0"/>
                </a:lnTo>
                <a:lnTo>
                  <a:pt x="2551" y="410"/>
                </a:lnTo>
                <a:lnTo>
                  <a:pt x="2551" y="2050"/>
                </a:lnTo>
                <a:lnTo>
                  <a:pt x="2140" y="2460"/>
                </a:lnTo>
                <a:lnTo>
                  <a:pt x="1318" y="2460"/>
                </a:lnTo>
                <a:lnTo>
                  <a:pt x="948" y="25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80700" y="486476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84222" y="4967065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84457" y="506895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87363" y="517084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89035" y="527233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96587" y="537840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8980" y="18164"/>
                </a:moveTo>
                <a:lnTo>
                  <a:pt x="5469" y="17631"/>
                </a:lnTo>
                <a:lnTo>
                  <a:pt x="3637" y="16606"/>
                </a:lnTo>
                <a:lnTo>
                  <a:pt x="727" y="13223"/>
                </a:lnTo>
                <a:lnTo>
                  <a:pt x="0" y="11275"/>
                </a:lnTo>
                <a:lnTo>
                  <a:pt x="0" y="6806"/>
                </a:lnTo>
                <a:lnTo>
                  <a:pt x="727" y="4858"/>
                </a:lnTo>
                <a:lnTo>
                  <a:pt x="3637" y="1476"/>
                </a:lnTo>
                <a:lnTo>
                  <a:pt x="5469" y="451"/>
                </a:lnTo>
                <a:lnTo>
                  <a:pt x="10263" y="0"/>
                </a:lnTo>
                <a:lnTo>
                  <a:pt x="13928" y="1332"/>
                </a:lnTo>
                <a:lnTo>
                  <a:pt x="16701" y="4079"/>
                </a:lnTo>
                <a:lnTo>
                  <a:pt x="18075" y="7729"/>
                </a:lnTo>
                <a:lnTo>
                  <a:pt x="17799" y="11603"/>
                </a:lnTo>
                <a:lnTo>
                  <a:pt x="15926" y="15027"/>
                </a:lnTo>
                <a:lnTo>
                  <a:pt x="12796" y="173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80700" y="507346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83195" y="517577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84457" y="52776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87346" y="5379759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0130" y="15540"/>
                </a:moveTo>
                <a:lnTo>
                  <a:pt x="0" y="5699"/>
                </a:lnTo>
                <a:lnTo>
                  <a:pt x="753" y="3854"/>
                </a:lnTo>
                <a:lnTo>
                  <a:pt x="3806" y="779"/>
                </a:lnTo>
                <a:lnTo>
                  <a:pt x="5652" y="0"/>
                </a:lnTo>
                <a:lnTo>
                  <a:pt x="9937" y="0"/>
                </a:lnTo>
                <a:lnTo>
                  <a:pt x="11752" y="738"/>
                </a:lnTo>
                <a:lnTo>
                  <a:pt x="14784" y="3690"/>
                </a:lnTo>
                <a:lnTo>
                  <a:pt x="15571" y="5473"/>
                </a:lnTo>
                <a:lnTo>
                  <a:pt x="15684" y="9758"/>
                </a:lnTo>
                <a:lnTo>
                  <a:pt x="14963" y="11603"/>
                </a:lnTo>
                <a:lnTo>
                  <a:pt x="11964" y="1474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96019" y="548821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718" y="7380"/>
                </a:moveTo>
                <a:lnTo>
                  <a:pt x="2676" y="7380"/>
                </a:lnTo>
                <a:lnTo>
                  <a:pt x="1805" y="7011"/>
                </a:lnTo>
                <a:lnTo>
                  <a:pt x="361" y="5576"/>
                </a:lnTo>
                <a:lnTo>
                  <a:pt x="0" y="4715"/>
                </a:lnTo>
                <a:lnTo>
                  <a:pt x="0" y="2665"/>
                </a:lnTo>
                <a:lnTo>
                  <a:pt x="361" y="1804"/>
                </a:lnTo>
                <a:lnTo>
                  <a:pt x="1805" y="369"/>
                </a:lnTo>
                <a:lnTo>
                  <a:pt x="2676" y="0"/>
                </a:lnTo>
                <a:lnTo>
                  <a:pt x="4718" y="0"/>
                </a:lnTo>
                <a:lnTo>
                  <a:pt x="5588" y="369"/>
                </a:lnTo>
                <a:lnTo>
                  <a:pt x="7032" y="1804"/>
                </a:lnTo>
                <a:lnTo>
                  <a:pt x="7394" y="2665"/>
                </a:lnTo>
                <a:lnTo>
                  <a:pt x="7394" y="4715"/>
                </a:lnTo>
                <a:lnTo>
                  <a:pt x="7032" y="5576"/>
                </a:lnTo>
                <a:lnTo>
                  <a:pt x="5588" y="70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84220" y="538461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4789" y="5596"/>
                </a:moveTo>
                <a:lnTo>
                  <a:pt x="965" y="5596"/>
                </a:lnTo>
                <a:lnTo>
                  <a:pt x="8" y="4633"/>
                </a:lnTo>
                <a:lnTo>
                  <a:pt x="0" y="1947"/>
                </a:lnTo>
                <a:lnTo>
                  <a:pt x="283" y="1291"/>
                </a:lnTo>
                <a:lnTo>
                  <a:pt x="1425" y="246"/>
                </a:lnTo>
                <a:lnTo>
                  <a:pt x="2101" y="0"/>
                </a:lnTo>
                <a:lnTo>
                  <a:pt x="2877" y="61"/>
                </a:lnTo>
                <a:lnTo>
                  <a:pt x="3654" y="0"/>
                </a:lnTo>
                <a:lnTo>
                  <a:pt x="4329" y="246"/>
                </a:lnTo>
                <a:lnTo>
                  <a:pt x="5471" y="1291"/>
                </a:lnTo>
                <a:lnTo>
                  <a:pt x="5755" y="1947"/>
                </a:lnTo>
                <a:lnTo>
                  <a:pt x="5747" y="4633"/>
                </a:lnTo>
                <a:lnTo>
                  <a:pt x="4789" y="559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84457" y="548657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980700" y="549108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85044" y="559352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24" y="4161"/>
                </a:moveTo>
                <a:lnTo>
                  <a:pt x="2053" y="4161"/>
                </a:lnTo>
                <a:lnTo>
                  <a:pt x="794" y="4059"/>
                </a:lnTo>
                <a:lnTo>
                  <a:pt x="110" y="3362"/>
                </a:lnTo>
                <a:lnTo>
                  <a:pt x="0" y="2111"/>
                </a:lnTo>
                <a:lnTo>
                  <a:pt x="0" y="738"/>
                </a:lnTo>
                <a:lnTo>
                  <a:pt x="683" y="61"/>
                </a:lnTo>
                <a:lnTo>
                  <a:pt x="2053" y="61"/>
                </a:lnTo>
                <a:lnTo>
                  <a:pt x="2647" y="0"/>
                </a:lnTo>
                <a:lnTo>
                  <a:pt x="3156" y="164"/>
                </a:lnTo>
                <a:lnTo>
                  <a:pt x="4003" y="1004"/>
                </a:lnTo>
                <a:lnTo>
                  <a:pt x="4177" y="1517"/>
                </a:lnTo>
                <a:lnTo>
                  <a:pt x="4107" y="2111"/>
                </a:lnTo>
                <a:lnTo>
                  <a:pt x="4107" y="3485"/>
                </a:lnTo>
                <a:lnTo>
                  <a:pt x="3424" y="416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0"/>
            <a:ext cx="2407801" cy="961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88372" y="5543976"/>
            <a:ext cx="2702829" cy="3388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>
            <a:spLocks noGrp="1"/>
          </p:cNvSpPr>
          <p:nvPr>
            <p:ph type="title"/>
          </p:nvPr>
        </p:nvSpPr>
        <p:spPr>
          <a:xfrm>
            <a:off x="1087516" y="3832302"/>
            <a:ext cx="571198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000" u="sng" dirty="0"/>
              <a:t>W</a:t>
            </a:r>
            <a:r>
              <a:rPr sz="5000" u="sng" dirty="0"/>
              <a:t>hen and </a:t>
            </a:r>
            <a:r>
              <a:rPr lang="en-GB" sz="5000" u="sng" dirty="0"/>
              <a:t>W</a:t>
            </a:r>
            <a:r>
              <a:rPr sz="5000" u="sng" dirty="0"/>
              <a:t>here</a:t>
            </a:r>
          </a:p>
        </p:txBody>
      </p:sp>
      <p:sp>
        <p:nvSpPr>
          <p:cNvPr id="118" name="object 118"/>
          <p:cNvSpPr/>
          <p:nvPr/>
        </p:nvSpPr>
        <p:spPr>
          <a:xfrm>
            <a:off x="3172967" y="10125456"/>
            <a:ext cx="1231392" cy="320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920" y="5532120"/>
            <a:ext cx="4447032" cy="3590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311688"/>
            <a:ext cx="2432050" cy="1376045"/>
            <a:chOff x="0" y="9311688"/>
            <a:chExt cx="2432050" cy="1376045"/>
          </a:xfrm>
        </p:grpSpPr>
        <p:sp>
          <p:nvSpPr>
            <p:cNvPr id="3" name="object 3"/>
            <p:cNvSpPr/>
            <p:nvPr/>
          </p:nvSpPr>
          <p:spPr>
            <a:xfrm>
              <a:off x="0" y="9311688"/>
              <a:ext cx="2431702" cy="13759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3119" y="1046147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782" y="5346"/>
                  </a:moveTo>
                  <a:lnTo>
                    <a:pt x="14058" y="3606"/>
                  </a:lnTo>
                  <a:lnTo>
                    <a:pt x="11176" y="723"/>
                  </a:lnTo>
                  <a:lnTo>
                    <a:pt x="9436" y="0"/>
                  </a:lnTo>
                  <a:lnTo>
                    <a:pt x="5346" y="0"/>
                  </a:lnTo>
                  <a:lnTo>
                    <a:pt x="3606" y="723"/>
                  </a:lnTo>
                  <a:lnTo>
                    <a:pt x="723" y="3606"/>
                  </a:lnTo>
                  <a:lnTo>
                    <a:pt x="0" y="5346"/>
                  </a:lnTo>
                  <a:lnTo>
                    <a:pt x="0" y="9423"/>
                  </a:lnTo>
                  <a:lnTo>
                    <a:pt x="723" y="11163"/>
                  </a:lnTo>
                  <a:lnTo>
                    <a:pt x="3606" y="14046"/>
                  </a:lnTo>
                  <a:lnTo>
                    <a:pt x="5346" y="14770"/>
                  </a:lnTo>
                  <a:lnTo>
                    <a:pt x="9436" y="14770"/>
                  </a:lnTo>
                  <a:lnTo>
                    <a:pt x="11176" y="14046"/>
                  </a:lnTo>
                  <a:lnTo>
                    <a:pt x="14058" y="11163"/>
                  </a:lnTo>
                  <a:lnTo>
                    <a:pt x="14782" y="9423"/>
                  </a:lnTo>
                  <a:lnTo>
                    <a:pt x="14782" y="5346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498457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2339" y="32182"/>
                </a:moveTo>
                <a:lnTo>
                  <a:pt x="42027" y="32182"/>
                </a:lnTo>
                <a:lnTo>
                  <a:pt x="43803" y="27902"/>
                </a:lnTo>
                <a:lnTo>
                  <a:pt x="44366" y="25077"/>
                </a:lnTo>
                <a:lnTo>
                  <a:pt x="44366" y="19205"/>
                </a:lnTo>
                <a:lnTo>
                  <a:pt x="25124" y="0"/>
                </a:lnTo>
                <a:lnTo>
                  <a:pt x="19241" y="0"/>
                </a:lnTo>
                <a:lnTo>
                  <a:pt x="0" y="19205"/>
                </a:lnTo>
                <a:lnTo>
                  <a:pt x="0" y="25077"/>
                </a:lnTo>
                <a:lnTo>
                  <a:pt x="562" y="27902"/>
                </a:lnTo>
                <a:lnTo>
                  <a:pt x="2339" y="3218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25218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272" y="9020"/>
                </a:moveTo>
                <a:lnTo>
                  <a:pt x="5767" y="9020"/>
                </a:lnTo>
                <a:lnTo>
                  <a:pt x="6831" y="8579"/>
                </a:lnTo>
                <a:lnTo>
                  <a:pt x="8595" y="6818"/>
                </a:lnTo>
                <a:lnTo>
                  <a:pt x="9037" y="5756"/>
                </a:lnTo>
                <a:lnTo>
                  <a:pt x="9037" y="3263"/>
                </a:lnTo>
                <a:lnTo>
                  <a:pt x="8595" y="2201"/>
                </a:lnTo>
                <a:lnTo>
                  <a:pt x="6831" y="440"/>
                </a:lnTo>
                <a:lnTo>
                  <a:pt x="5767" y="0"/>
                </a:lnTo>
                <a:lnTo>
                  <a:pt x="3272" y="0"/>
                </a:lnTo>
                <a:lnTo>
                  <a:pt x="2205" y="440"/>
                </a:lnTo>
                <a:lnTo>
                  <a:pt x="441" y="2201"/>
                </a:lnTo>
                <a:lnTo>
                  <a:pt x="0" y="3263"/>
                </a:lnTo>
                <a:lnTo>
                  <a:pt x="0" y="5756"/>
                </a:lnTo>
                <a:lnTo>
                  <a:pt x="441" y="6818"/>
                </a:lnTo>
                <a:lnTo>
                  <a:pt x="2205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116151" y="9311688"/>
            <a:ext cx="2440305" cy="1376045"/>
            <a:chOff x="5116151" y="9311688"/>
            <a:chExt cx="2440305" cy="1376045"/>
          </a:xfrm>
        </p:grpSpPr>
        <p:sp>
          <p:nvSpPr>
            <p:cNvPr id="8" name="object 8"/>
            <p:cNvSpPr/>
            <p:nvPr/>
          </p:nvSpPr>
          <p:spPr>
            <a:xfrm>
              <a:off x="5116151" y="9311688"/>
              <a:ext cx="2439841" cy="1375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29936" y="1046147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782" y="5346"/>
                  </a:moveTo>
                  <a:lnTo>
                    <a:pt x="14071" y="3606"/>
                  </a:lnTo>
                  <a:lnTo>
                    <a:pt x="11176" y="723"/>
                  </a:lnTo>
                  <a:lnTo>
                    <a:pt x="9436" y="0"/>
                  </a:lnTo>
                  <a:lnTo>
                    <a:pt x="5346" y="0"/>
                  </a:lnTo>
                  <a:lnTo>
                    <a:pt x="3606" y="723"/>
                  </a:lnTo>
                  <a:lnTo>
                    <a:pt x="723" y="3606"/>
                  </a:lnTo>
                  <a:lnTo>
                    <a:pt x="0" y="5346"/>
                  </a:lnTo>
                  <a:lnTo>
                    <a:pt x="0" y="9423"/>
                  </a:lnTo>
                  <a:lnTo>
                    <a:pt x="723" y="11163"/>
                  </a:lnTo>
                  <a:lnTo>
                    <a:pt x="3606" y="14046"/>
                  </a:lnTo>
                  <a:lnTo>
                    <a:pt x="5346" y="14770"/>
                  </a:lnTo>
                  <a:lnTo>
                    <a:pt x="9436" y="14770"/>
                  </a:lnTo>
                  <a:lnTo>
                    <a:pt x="11176" y="14046"/>
                  </a:lnTo>
                  <a:lnTo>
                    <a:pt x="14071" y="11163"/>
                  </a:lnTo>
                  <a:lnTo>
                    <a:pt x="14782" y="9423"/>
                  </a:lnTo>
                  <a:lnTo>
                    <a:pt x="14782" y="5346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5005030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42027" y="32182"/>
                </a:moveTo>
                <a:lnTo>
                  <a:pt x="2339" y="32182"/>
                </a:lnTo>
                <a:lnTo>
                  <a:pt x="562" y="27902"/>
                </a:lnTo>
                <a:lnTo>
                  <a:pt x="0" y="25077"/>
                </a:lnTo>
                <a:lnTo>
                  <a:pt x="0" y="19205"/>
                </a:lnTo>
                <a:lnTo>
                  <a:pt x="19241" y="0"/>
                </a:lnTo>
                <a:lnTo>
                  <a:pt x="25124" y="0"/>
                </a:lnTo>
                <a:lnTo>
                  <a:pt x="44366" y="19205"/>
                </a:lnTo>
                <a:lnTo>
                  <a:pt x="44366" y="25077"/>
                </a:lnTo>
                <a:lnTo>
                  <a:pt x="43803" y="27902"/>
                </a:lnTo>
                <a:lnTo>
                  <a:pt x="42027" y="3218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3597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5" y="9020"/>
                </a:moveTo>
                <a:lnTo>
                  <a:pt x="3269" y="9020"/>
                </a:lnTo>
                <a:lnTo>
                  <a:pt x="2205" y="8579"/>
                </a:lnTo>
                <a:lnTo>
                  <a:pt x="441" y="6818"/>
                </a:lnTo>
                <a:lnTo>
                  <a:pt x="0" y="5756"/>
                </a:lnTo>
                <a:lnTo>
                  <a:pt x="0" y="3263"/>
                </a:lnTo>
                <a:lnTo>
                  <a:pt x="441" y="2201"/>
                </a:lnTo>
                <a:lnTo>
                  <a:pt x="2205" y="440"/>
                </a:lnTo>
                <a:lnTo>
                  <a:pt x="3269" y="0"/>
                </a:lnTo>
                <a:lnTo>
                  <a:pt x="5765" y="0"/>
                </a:lnTo>
                <a:lnTo>
                  <a:pt x="6831" y="440"/>
                </a:lnTo>
                <a:lnTo>
                  <a:pt x="8595" y="2201"/>
                </a:lnTo>
                <a:lnTo>
                  <a:pt x="9037" y="3263"/>
                </a:lnTo>
                <a:lnTo>
                  <a:pt x="9037" y="5756"/>
                </a:lnTo>
                <a:lnTo>
                  <a:pt x="8595" y="6818"/>
                </a:lnTo>
                <a:lnTo>
                  <a:pt x="6831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797576" y="2038364"/>
            <a:ext cx="2758440" cy="3060700"/>
            <a:chOff x="4797576" y="2038364"/>
            <a:chExt cx="2758440" cy="3060700"/>
          </a:xfrm>
        </p:grpSpPr>
        <p:sp>
          <p:nvSpPr>
            <p:cNvPr id="13" name="object 13"/>
            <p:cNvSpPr/>
            <p:nvPr/>
          </p:nvSpPr>
          <p:spPr>
            <a:xfrm>
              <a:off x="4797576" y="2038364"/>
              <a:ext cx="2758416" cy="30601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3592" y="3188156"/>
              <a:ext cx="2411095" cy="1481455"/>
            </a:xfrm>
            <a:custGeom>
              <a:avLst/>
              <a:gdLst/>
              <a:ahLst/>
              <a:cxnLst/>
              <a:rect l="l" t="t" r="r" b="b"/>
              <a:pathLst>
                <a:path w="2411095" h="1481454">
                  <a:moveTo>
                    <a:pt x="9042" y="214833"/>
                  </a:moveTo>
                  <a:lnTo>
                    <a:pt x="8597" y="213779"/>
                  </a:lnTo>
                  <a:lnTo>
                    <a:pt x="6832" y="212013"/>
                  </a:lnTo>
                  <a:lnTo>
                    <a:pt x="5765" y="211569"/>
                  </a:lnTo>
                  <a:lnTo>
                    <a:pt x="3263" y="211569"/>
                  </a:lnTo>
                  <a:lnTo>
                    <a:pt x="2209" y="212013"/>
                  </a:lnTo>
                  <a:lnTo>
                    <a:pt x="444" y="213779"/>
                  </a:lnTo>
                  <a:lnTo>
                    <a:pt x="0" y="214833"/>
                  </a:lnTo>
                  <a:lnTo>
                    <a:pt x="0" y="217335"/>
                  </a:lnTo>
                  <a:lnTo>
                    <a:pt x="444" y="218389"/>
                  </a:lnTo>
                  <a:lnTo>
                    <a:pt x="2209" y="220154"/>
                  </a:lnTo>
                  <a:lnTo>
                    <a:pt x="3263" y="220599"/>
                  </a:lnTo>
                  <a:lnTo>
                    <a:pt x="5765" y="220599"/>
                  </a:lnTo>
                  <a:lnTo>
                    <a:pt x="6832" y="220154"/>
                  </a:lnTo>
                  <a:lnTo>
                    <a:pt x="8597" y="218389"/>
                  </a:lnTo>
                  <a:lnTo>
                    <a:pt x="9042" y="217335"/>
                  </a:lnTo>
                  <a:lnTo>
                    <a:pt x="9042" y="214833"/>
                  </a:lnTo>
                  <a:close/>
                </a:path>
                <a:path w="2411095" h="1481454">
                  <a:moveTo>
                    <a:pt x="431126" y="5334"/>
                  </a:moveTo>
                  <a:lnTo>
                    <a:pt x="430415" y="3594"/>
                  </a:lnTo>
                  <a:lnTo>
                    <a:pt x="427520" y="711"/>
                  </a:lnTo>
                  <a:lnTo>
                    <a:pt x="425780" y="0"/>
                  </a:lnTo>
                  <a:lnTo>
                    <a:pt x="421690" y="0"/>
                  </a:lnTo>
                  <a:lnTo>
                    <a:pt x="419950" y="711"/>
                  </a:lnTo>
                  <a:lnTo>
                    <a:pt x="417068" y="3594"/>
                  </a:lnTo>
                  <a:lnTo>
                    <a:pt x="416344" y="5334"/>
                  </a:lnTo>
                  <a:lnTo>
                    <a:pt x="416344" y="9410"/>
                  </a:lnTo>
                  <a:lnTo>
                    <a:pt x="417068" y="11150"/>
                  </a:lnTo>
                  <a:lnTo>
                    <a:pt x="419950" y="14033"/>
                  </a:lnTo>
                  <a:lnTo>
                    <a:pt x="421690" y="14757"/>
                  </a:lnTo>
                  <a:lnTo>
                    <a:pt x="425780" y="14757"/>
                  </a:lnTo>
                  <a:lnTo>
                    <a:pt x="427520" y="14033"/>
                  </a:lnTo>
                  <a:lnTo>
                    <a:pt x="430415" y="11150"/>
                  </a:lnTo>
                  <a:lnTo>
                    <a:pt x="431126" y="9410"/>
                  </a:lnTo>
                  <a:lnTo>
                    <a:pt x="431126" y="5334"/>
                  </a:lnTo>
                  <a:close/>
                </a:path>
                <a:path w="2411095" h="1481454">
                  <a:moveTo>
                    <a:pt x="1271625" y="1465326"/>
                  </a:moveTo>
                  <a:lnTo>
                    <a:pt x="1270419" y="1462430"/>
                  </a:lnTo>
                  <a:lnTo>
                    <a:pt x="1265605" y="1457629"/>
                  </a:lnTo>
                  <a:lnTo>
                    <a:pt x="1262710" y="1456423"/>
                  </a:lnTo>
                  <a:lnTo>
                    <a:pt x="1255890" y="1456423"/>
                  </a:lnTo>
                  <a:lnTo>
                    <a:pt x="1252994" y="1457629"/>
                  </a:lnTo>
                  <a:lnTo>
                    <a:pt x="1248194" y="1462430"/>
                  </a:lnTo>
                  <a:lnTo>
                    <a:pt x="1246987" y="1465326"/>
                  </a:lnTo>
                  <a:lnTo>
                    <a:pt x="1246987" y="1472120"/>
                  </a:lnTo>
                  <a:lnTo>
                    <a:pt x="1248194" y="1475016"/>
                  </a:lnTo>
                  <a:lnTo>
                    <a:pt x="1252994" y="1479816"/>
                  </a:lnTo>
                  <a:lnTo>
                    <a:pt x="1255890" y="1481023"/>
                  </a:lnTo>
                  <a:lnTo>
                    <a:pt x="1262710" y="1481023"/>
                  </a:lnTo>
                  <a:lnTo>
                    <a:pt x="1265605" y="1479816"/>
                  </a:lnTo>
                  <a:lnTo>
                    <a:pt x="1270419" y="1475016"/>
                  </a:lnTo>
                  <a:lnTo>
                    <a:pt x="1271625" y="1472120"/>
                  </a:lnTo>
                  <a:lnTo>
                    <a:pt x="1271625" y="1465326"/>
                  </a:lnTo>
                  <a:close/>
                </a:path>
                <a:path w="2411095" h="1481454">
                  <a:moveTo>
                    <a:pt x="1574800" y="1363281"/>
                  </a:moveTo>
                  <a:lnTo>
                    <a:pt x="1574241" y="1362735"/>
                  </a:lnTo>
                  <a:lnTo>
                    <a:pt x="1573161" y="1362735"/>
                  </a:lnTo>
                  <a:lnTo>
                    <a:pt x="1572679" y="1362646"/>
                  </a:lnTo>
                  <a:lnTo>
                    <a:pt x="1572247" y="1362786"/>
                  </a:lnTo>
                  <a:lnTo>
                    <a:pt x="1571574" y="1363472"/>
                  </a:lnTo>
                  <a:lnTo>
                    <a:pt x="1571434" y="1363903"/>
                  </a:lnTo>
                  <a:lnTo>
                    <a:pt x="1571510" y="1364373"/>
                  </a:lnTo>
                  <a:lnTo>
                    <a:pt x="1571510" y="1365453"/>
                  </a:lnTo>
                  <a:lnTo>
                    <a:pt x="1572069" y="1366012"/>
                  </a:lnTo>
                  <a:lnTo>
                    <a:pt x="1573161" y="1366012"/>
                  </a:lnTo>
                  <a:lnTo>
                    <a:pt x="1574139" y="1365910"/>
                  </a:lnTo>
                  <a:lnTo>
                    <a:pt x="1574698" y="1365351"/>
                  </a:lnTo>
                  <a:lnTo>
                    <a:pt x="1574800" y="1364373"/>
                  </a:lnTo>
                  <a:lnTo>
                    <a:pt x="1574800" y="1363281"/>
                  </a:lnTo>
                  <a:close/>
                </a:path>
                <a:path w="2411095" h="1481454">
                  <a:moveTo>
                    <a:pt x="2410574" y="946200"/>
                  </a:moveTo>
                  <a:lnTo>
                    <a:pt x="2410307" y="945934"/>
                  </a:lnTo>
                  <a:lnTo>
                    <a:pt x="2409190" y="945934"/>
                  </a:lnTo>
                  <a:lnTo>
                    <a:pt x="2408923" y="946200"/>
                  </a:lnTo>
                  <a:lnTo>
                    <a:pt x="2408923" y="947305"/>
                  </a:lnTo>
                  <a:lnTo>
                    <a:pt x="2409190" y="947572"/>
                  </a:lnTo>
                  <a:lnTo>
                    <a:pt x="2410307" y="947572"/>
                  </a:lnTo>
                  <a:lnTo>
                    <a:pt x="2410574" y="947305"/>
                  </a:lnTo>
                  <a:lnTo>
                    <a:pt x="2410574" y="94620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704881" y="3499155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1455" y="19103"/>
                </a:moveTo>
                <a:lnTo>
                  <a:pt x="6215" y="18697"/>
                </a:lnTo>
                <a:lnTo>
                  <a:pt x="4144" y="17703"/>
                </a:lnTo>
                <a:lnTo>
                  <a:pt x="803" y="14051"/>
                </a:lnTo>
                <a:lnTo>
                  <a:pt x="0" y="11903"/>
                </a:lnTo>
                <a:lnTo>
                  <a:pt x="59" y="6826"/>
                </a:lnTo>
                <a:lnTo>
                  <a:pt x="981" y="4604"/>
                </a:lnTo>
                <a:lnTo>
                  <a:pt x="4670" y="920"/>
                </a:lnTo>
                <a:lnTo>
                  <a:pt x="6899" y="0"/>
                </a:lnTo>
                <a:lnTo>
                  <a:pt x="12093" y="55"/>
                </a:lnTo>
                <a:lnTo>
                  <a:pt x="14301" y="994"/>
                </a:lnTo>
                <a:lnTo>
                  <a:pt x="17960" y="4645"/>
                </a:lnTo>
                <a:lnTo>
                  <a:pt x="18900" y="6849"/>
                </a:lnTo>
                <a:lnTo>
                  <a:pt x="18966" y="12204"/>
                </a:lnTo>
                <a:lnTo>
                  <a:pt x="17949" y="14529"/>
                </a:lnTo>
                <a:lnTo>
                  <a:pt x="13860" y="1828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7122" y="475999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5844" y="359920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3174" y="26241"/>
                </a:moveTo>
                <a:lnTo>
                  <a:pt x="9735" y="25954"/>
                </a:lnTo>
                <a:lnTo>
                  <a:pt x="5056" y="23697"/>
                </a:lnTo>
                <a:lnTo>
                  <a:pt x="1630" y="19796"/>
                </a:lnTo>
                <a:lnTo>
                  <a:pt x="0" y="14869"/>
                </a:lnTo>
                <a:lnTo>
                  <a:pt x="361" y="9707"/>
                </a:lnTo>
                <a:lnTo>
                  <a:pt x="2645" y="5074"/>
                </a:lnTo>
                <a:lnTo>
                  <a:pt x="6533" y="1664"/>
                </a:lnTo>
                <a:lnTo>
                  <a:pt x="11430" y="0"/>
                </a:lnTo>
                <a:lnTo>
                  <a:pt x="16594" y="332"/>
                </a:lnTo>
                <a:lnTo>
                  <a:pt x="21236" y="2611"/>
                </a:lnTo>
                <a:lnTo>
                  <a:pt x="24652" y="6492"/>
                </a:lnTo>
                <a:lnTo>
                  <a:pt x="26319" y="11380"/>
                </a:lnTo>
                <a:lnTo>
                  <a:pt x="25987" y="16534"/>
                </a:lnTo>
                <a:lnTo>
                  <a:pt x="23703" y="21167"/>
                </a:lnTo>
                <a:lnTo>
                  <a:pt x="19814" y="24577"/>
                </a:lnTo>
                <a:lnTo>
                  <a:pt x="16594" y="25909"/>
                </a:lnTo>
                <a:lnTo>
                  <a:pt x="13174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5492" y="36994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25"/>
                </a:lnTo>
                <a:lnTo>
                  <a:pt x="0" y="20433"/>
                </a:lnTo>
                <a:lnTo>
                  <a:pt x="0" y="15648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8"/>
                </a:lnTo>
                <a:lnTo>
                  <a:pt x="36150" y="20433"/>
                </a:lnTo>
                <a:lnTo>
                  <a:pt x="22776" y="3562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7662" y="361093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647" y="4118"/>
                </a:moveTo>
                <a:lnTo>
                  <a:pt x="2053" y="4049"/>
                </a:lnTo>
                <a:lnTo>
                  <a:pt x="683" y="4049"/>
                </a:lnTo>
                <a:lnTo>
                  <a:pt x="0" y="3366"/>
                </a:lnTo>
                <a:lnTo>
                  <a:pt x="0" y="1998"/>
                </a:lnTo>
                <a:lnTo>
                  <a:pt x="125" y="762"/>
                </a:lnTo>
                <a:lnTo>
                  <a:pt x="809" y="147"/>
                </a:lnTo>
                <a:lnTo>
                  <a:pt x="2053" y="153"/>
                </a:lnTo>
                <a:lnTo>
                  <a:pt x="3432" y="0"/>
                </a:lnTo>
                <a:lnTo>
                  <a:pt x="4116" y="615"/>
                </a:lnTo>
                <a:lnTo>
                  <a:pt x="4107" y="1998"/>
                </a:lnTo>
                <a:lnTo>
                  <a:pt x="4177" y="2591"/>
                </a:lnTo>
                <a:lnTo>
                  <a:pt x="4003" y="3099"/>
                </a:lnTo>
                <a:lnTo>
                  <a:pt x="3156" y="3944"/>
                </a:lnTo>
                <a:lnTo>
                  <a:pt x="2647" y="411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1119" y="370437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09"/>
                </a:lnTo>
                <a:lnTo>
                  <a:pt x="5083" y="23627"/>
                </a:lnTo>
                <a:lnTo>
                  <a:pt x="1667" y="19749"/>
                </a:lnTo>
                <a:lnTo>
                  <a:pt x="0" y="14861"/>
                </a:lnTo>
                <a:lnTo>
                  <a:pt x="332" y="9707"/>
                </a:lnTo>
                <a:lnTo>
                  <a:pt x="2616" y="5074"/>
                </a:lnTo>
                <a:lnTo>
                  <a:pt x="6505" y="1664"/>
                </a:lnTo>
                <a:lnTo>
                  <a:pt x="9725" y="332"/>
                </a:lnTo>
                <a:lnTo>
                  <a:pt x="13145" y="0"/>
                </a:lnTo>
                <a:lnTo>
                  <a:pt x="16565" y="332"/>
                </a:lnTo>
                <a:lnTo>
                  <a:pt x="21207" y="2611"/>
                </a:lnTo>
                <a:lnTo>
                  <a:pt x="24623" y="6492"/>
                </a:lnTo>
                <a:lnTo>
                  <a:pt x="26291" y="11380"/>
                </a:lnTo>
                <a:lnTo>
                  <a:pt x="25958" y="16534"/>
                </a:lnTo>
                <a:lnTo>
                  <a:pt x="23674" y="21167"/>
                </a:lnTo>
                <a:lnTo>
                  <a:pt x="19786" y="24577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3347" y="380626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5492" y="3908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43207" y="485409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677" y="22961"/>
                </a:moveTo>
                <a:lnTo>
                  <a:pt x="8326" y="22961"/>
                </a:lnTo>
                <a:lnTo>
                  <a:pt x="5615" y="21834"/>
                </a:lnTo>
                <a:lnTo>
                  <a:pt x="1123" y="17364"/>
                </a:lnTo>
                <a:lnTo>
                  <a:pt x="0" y="14658"/>
                </a:lnTo>
                <a:lnTo>
                  <a:pt x="0" y="8303"/>
                </a:lnTo>
                <a:lnTo>
                  <a:pt x="1123" y="5596"/>
                </a:lnTo>
                <a:lnTo>
                  <a:pt x="5615" y="1127"/>
                </a:lnTo>
                <a:lnTo>
                  <a:pt x="8326" y="0"/>
                </a:lnTo>
                <a:lnTo>
                  <a:pt x="14677" y="0"/>
                </a:lnTo>
                <a:lnTo>
                  <a:pt x="17389" y="1127"/>
                </a:lnTo>
                <a:lnTo>
                  <a:pt x="21881" y="5596"/>
                </a:lnTo>
                <a:lnTo>
                  <a:pt x="23004" y="8303"/>
                </a:lnTo>
                <a:lnTo>
                  <a:pt x="23004" y="14658"/>
                </a:lnTo>
                <a:lnTo>
                  <a:pt x="21881" y="17364"/>
                </a:lnTo>
                <a:lnTo>
                  <a:pt x="17389" y="2183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1060" y="3713395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241" y="8200"/>
                </a:moveTo>
                <a:lnTo>
                  <a:pt x="2974" y="8200"/>
                </a:lnTo>
                <a:lnTo>
                  <a:pt x="2004" y="7800"/>
                </a:lnTo>
                <a:lnTo>
                  <a:pt x="400" y="6199"/>
                </a:lnTo>
                <a:lnTo>
                  <a:pt x="0" y="5231"/>
                </a:lnTo>
                <a:lnTo>
                  <a:pt x="0" y="2968"/>
                </a:lnTo>
                <a:lnTo>
                  <a:pt x="400" y="2000"/>
                </a:lnTo>
                <a:lnTo>
                  <a:pt x="2004" y="399"/>
                </a:lnTo>
                <a:lnTo>
                  <a:pt x="2974" y="0"/>
                </a:lnTo>
                <a:lnTo>
                  <a:pt x="5241" y="0"/>
                </a:lnTo>
                <a:lnTo>
                  <a:pt x="6211" y="399"/>
                </a:lnTo>
                <a:lnTo>
                  <a:pt x="7815" y="2000"/>
                </a:lnTo>
                <a:lnTo>
                  <a:pt x="8215" y="2968"/>
                </a:lnTo>
                <a:lnTo>
                  <a:pt x="8215" y="5231"/>
                </a:lnTo>
                <a:lnTo>
                  <a:pt x="7815" y="6199"/>
                </a:lnTo>
                <a:lnTo>
                  <a:pt x="6211" y="78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9035" y="381118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1119" y="391246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93408" y="401497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5492" y="41168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8928" y="496870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5279" y="38173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7" y="9020"/>
                </a:moveTo>
                <a:lnTo>
                  <a:pt x="3269" y="9020"/>
                </a:lnTo>
                <a:lnTo>
                  <a:pt x="2205" y="8590"/>
                </a:lnTo>
                <a:lnTo>
                  <a:pt x="441" y="6826"/>
                </a:lnTo>
                <a:lnTo>
                  <a:pt x="0" y="5760"/>
                </a:lnTo>
                <a:lnTo>
                  <a:pt x="0" y="3259"/>
                </a:lnTo>
                <a:lnTo>
                  <a:pt x="441" y="2193"/>
                </a:lnTo>
                <a:lnTo>
                  <a:pt x="2205" y="430"/>
                </a:lnTo>
                <a:lnTo>
                  <a:pt x="3272" y="0"/>
                </a:lnTo>
                <a:lnTo>
                  <a:pt x="5767" y="0"/>
                </a:lnTo>
                <a:lnTo>
                  <a:pt x="6831" y="430"/>
                </a:lnTo>
                <a:lnTo>
                  <a:pt x="8595" y="2193"/>
                </a:lnTo>
                <a:lnTo>
                  <a:pt x="9037" y="3259"/>
                </a:lnTo>
                <a:lnTo>
                  <a:pt x="9037" y="5760"/>
                </a:lnTo>
                <a:lnTo>
                  <a:pt x="8595" y="6826"/>
                </a:lnTo>
                <a:lnTo>
                  <a:pt x="6831" y="859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7363" y="3918410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813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89035" y="401989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91119" y="412178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93347" y="42236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95492" y="43255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84222" y="39233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84457" y="40252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87363" y="4127115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89035" y="422859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92288" y="433049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5472" y="26077"/>
                </a:moveTo>
                <a:lnTo>
                  <a:pt x="0" y="10558"/>
                </a:lnTo>
                <a:lnTo>
                  <a:pt x="1934" y="5822"/>
                </a:lnTo>
                <a:lnTo>
                  <a:pt x="5533" y="2152"/>
                </a:lnTo>
                <a:lnTo>
                  <a:pt x="8618" y="594"/>
                </a:lnTo>
                <a:lnTo>
                  <a:pt x="11976" y="0"/>
                </a:lnTo>
                <a:lnTo>
                  <a:pt x="15489" y="61"/>
                </a:lnTo>
                <a:lnTo>
                  <a:pt x="20385" y="2070"/>
                </a:lnTo>
                <a:lnTo>
                  <a:pt x="24111" y="5822"/>
                </a:lnTo>
                <a:lnTo>
                  <a:pt x="26071" y="10722"/>
                </a:lnTo>
                <a:lnTo>
                  <a:pt x="25970" y="15909"/>
                </a:lnTo>
                <a:lnTo>
                  <a:pt x="23922" y="20603"/>
                </a:lnTo>
                <a:lnTo>
                  <a:pt x="20240" y="24171"/>
                </a:lnTo>
                <a:lnTo>
                  <a:pt x="15472" y="2607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93195" y="44325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69" y="31141"/>
                </a:moveTo>
                <a:lnTo>
                  <a:pt x="0" y="17590"/>
                </a:lnTo>
                <a:lnTo>
                  <a:pt x="427" y="11439"/>
                </a:lnTo>
                <a:lnTo>
                  <a:pt x="3193" y="5924"/>
                </a:lnTo>
                <a:lnTo>
                  <a:pt x="7870" y="1886"/>
                </a:lnTo>
                <a:lnTo>
                  <a:pt x="11734" y="348"/>
                </a:lnTo>
                <a:lnTo>
                  <a:pt x="15824" y="0"/>
                </a:lnTo>
                <a:lnTo>
                  <a:pt x="19831" y="389"/>
                </a:lnTo>
                <a:lnTo>
                  <a:pt x="25272" y="3054"/>
                </a:lnTo>
                <a:lnTo>
                  <a:pt x="29273" y="7606"/>
                </a:lnTo>
                <a:lnTo>
                  <a:pt x="31228" y="13346"/>
                </a:lnTo>
                <a:lnTo>
                  <a:pt x="30881" y="19455"/>
                </a:lnTo>
                <a:lnTo>
                  <a:pt x="28213" y="25011"/>
                </a:lnTo>
                <a:lnTo>
                  <a:pt x="23606" y="29132"/>
                </a:lnTo>
                <a:lnTo>
                  <a:pt x="19769" y="30752"/>
                </a:lnTo>
                <a:lnTo>
                  <a:pt x="17769" y="311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95492" y="453448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27477" y="5064443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2605" y="19742"/>
                </a:moveTo>
                <a:lnTo>
                  <a:pt x="7137" y="19681"/>
                </a:lnTo>
                <a:lnTo>
                  <a:pt x="4812" y="18717"/>
                </a:lnTo>
                <a:lnTo>
                  <a:pt x="963" y="14884"/>
                </a:lnTo>
                <a:lnTo>
                  <a:pt x="0" y="12567"/>
                </a:lnTo>
                <a:lnTo>
                  <a:pt x="55" y="7155"/>
                </a:lnTo>
                <a:lnTo>
                  <a:pt x="1037" y="4838"/>
                </a:lnTo>
                <a:lnTo>
                  <a:pt x="4855" y="1025"/>
                </a:lnTo>
                <a:lnTo>
                  <a:pt x="7160" y="61"/>
                </a:lnTo>
                <a:lnTo>
                  <a:pt x="12580" y="0"/>
                </a:lnTo>
                <a:lnTo>
                  <a:pt x="14905" y="963"/>
                </a:lnTo>
                <a:lnTo>
                  <a:pt x="18755" y="4797"/>
                </a:lnTo>
                <a:lnTo>
                  <a:pt x="19718" y="7114"/>
                </a:lnTo>
                <a:lnTo>
                  <a:pt x="19777" y="12587"/>
                </a:lnTo>
                <a:lnTo>
                  <a:pt x="18835" y="14925"/>
                </a:lnTo>
                <a:lnTo>
                  <a:pt x="14951" y="1879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80700" y="402973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83195" y="413203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4457" y="423392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87363" y="433582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89035" y="443730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1119" y="453940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83" y="287"/>
                </a:lnTo>
                <a:lnTo>
                  <a:pt x="21262" y="2542"/>
                </a:lnTo>
                <a:lnTo>
                  <a:pt x="24689" y="6437"/>
                </a:lnTo>
                <a:lnTo>
                  <a:pt x="26319" y="11378"/>
                </a:lnTo>
                <a:lnTo>
                  <a:pt x="25958" y="1654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3408" y="464129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95492" y="474318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30118" y="517699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737" y="3280"/>
                </a:moveTo>
                <a:lnTo>
                  <a:pt x="548" y="3280"/>
                </a:lnTo>
                <a:lnTo>
                  <a:pt x="0" y="2726"/>
                </a:lnTo>
                <a:lnTo>
                  <a:pt x="0" y="553"/>
                </a:lnTo>
                <a:lnTo>
                  <a:pt x="548" y="0"/>
                </a:lnTo>
                <a:lnTo>
                  <a:pt x="2737" y="0"/>
                </a:lnTo>
                <a:lnTo>
                  <a:pt x="3286" y="553"/>
                </a:lnTo>
                <a:lnTo>
                  <a:pt x="3286" y="27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84222" y="434074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87" y="5740"/>
                </a:moveTo>
                <a:lnTo>
                  <a:pt x="963" y="5740"/>
                </a:lnTo>
                <a:lnTo>
                  <a:pt x="6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45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84457" y="444263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87363" y="454473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9035" y="464621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1119" y="474810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93408" y="484999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95492" y="49518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07465" y="5163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7214" y="30342"/>
                </a:moveTo>
                <a:lnTo>
                  <a:pt x="11245" y="29952"/>
                </a:lnTo>
                <a:lnTo>
                  <a:pt x="5876" y="27328"/>
                </a:lnTo>
                <a:lnTo>
                  <a:pt x="1928" y="22838"/>
                </a:lnTo>
                <a:lnTo>
                  <a:pt x="0" y="17180"/>
                </a:lnTo>
                <a:lnTo>
                  <a:pt x="386" y="11214"/>
                </a:lnTo>
                <a:lnTo>
                  <a:pt x="3025" y="5863"/>
                </a:lnTo>
                <a:lnTo>
                  <a:pt x="7519" y="1927"/>
                </a:lnTo>
                <a:lnTo>
                  <a:pt x="11245" y="389"/>
                </a:lnTo>
                <a:lnTo>
                  <a:pt x="15199" y="0"/>
                </a:lnTo>
                <a:lnTo>
                  <a:pt x="19153" y="389"/>
                </a:lnTo>
                <a:lnTo>
                  <a:pt x="24522" y="3013"/>
                </a:lnTo>
                <a:lnTo>
                  <a:pt x="28470" y="7503"/>
                </a:lnTo>
                <a:lnTo>
                  <a:pt x="30399" y="13161"/>
                </a:lnTo>
                <a:lnTo>
                  <a:pt x="30013" y="19127"/>
                </a:lnTo>
                <a:lnTo>
                  <a:pt x="27371" y="24478"/>
                </a:lnTo>
                <a:lnTo>
                  <a:pt x="22877" y="28415"/>
                </a:lnTo>
                <a:lnTo>
                  <a:pt x="17214" y="303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0700" y="44471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83195" y="454965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84457" y="465154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87363" y="475343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89035" y="48549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91119" y="4956811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93408" y="505870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95492" y="51605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10721" y="527560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436" y="14761"/>
                </a:moveTo>
                <a:lnTo>
                  <a:pt x="5352" y="14761"/>
                </a:lnTo>
                <a:lnTo>
                  <a:pt x="3608" y="14043"/>
                </a:lnTo>
                <a:lnTo>
                  <a:pt x="720" y="11152"/>
                </a:lnTo>
                <a:lnTo>
                  <a:pt x="0" y="9410"/>
                </a:lnTo>
                <a:lnTo>
                  <a:pt x="0" y="5350"/>
                </a:lnTo>
                <a:lnTo>
                  <a:pt x="720" y="3608"/>
                </a:lnTo>
                <a:lnTo>
                  <a:pt x="3608" y="717"/>
                </a:lnTo>
                <a:lnTo>
                  <a:pt x="5352" y="0"/>
                </a:lnTo>
                <a:lnTo>
                  <a:pt x="9436" y="0"/>
                </a:lnTo>
                <a:lnTo>
                  <a:pt x="11179" y="717"/>
                </a:lnTo>
                <a:lnTo>
                  <a:pt x="14065" y="3608"/>
                </a:lnTo>
                <a:lnTo>
                  <a:pt x="14788" y="5350"/>
                </a:lnTo>
                <a:lnTo>
                  <a:pt x="14788" y="9410"/>
                </a:lnTo>
                <a:lnTo>
                  <a:pt x="14065" y="11152"/>
                </a:lnTo>
                <a:lnTo>
                  <a:pt x="11179" y="1404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83195" y="475835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84457" y="486024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87363" y="496214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89035" y="506362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91119" y="51655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94230" y="526822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6750" y="29522"/>
                </a:moveTo>
                <a:lnTo>
                  <a:pt x="10941" y="29153"/>
                </a:lnTo>
                <a:lnTo>
                  <a:pt x="5718" y="26590"/>
                </a:lnTo>
                <a:lnTo>
                  <a:pt x="1875" y="22223"/>
                </a:lnTo>
                <a:lnTo>
                  <a:pt x="0" y="16708"/>
                </a:lnTo>
                <a:lnTo>
                  <a:pt x="375" y="10927"/>
                </a:lnTo>
                <a:lnTo>
                  <a:pt x="2945" y="5699"/>
                </a:lnTo>
                <a:lnTo>
                  <a:pt x="7316" y="1865"/>
                </a:lnTo>
                <a:lnTo>
                  <a:pt x="10941" y="369"/>
                </a:lnTo>
                <a:lnTo>
                  <a:pt x="14788" y="0"/>
                </a:lnTo>
                <a:lnTo>
                  <a:pt x="18635" y="369"/>
                </a:lnTo>
                <a:lnTo>
                  <a:pt x="23859" y="2931"/>
                </a:lnTo>
                <a:lnTo>
                  <a:pt x="27700" y="7298"/>
                </a:lnTo>
                <a:lnTo>
                  <a:pt x="29577" y="12813"/>
                </a:lnTo>
                <a:lnTo>
                  <a:pt x="29201" y="18594"/>
                </a:lnTo>
                <a:lnTo>
                  <a:pt x="26632" y="23822"/>
                </a:lnTo>
                <a:lnTo>
                  <a:pt x="22259" y="27656"/>
                </a:lnTo>
                <a:lnTo>
                  <a:pt x="16750" y="295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12248" y="538611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948" y="2542"/>
                </a:moveTo>
                <a:lnTo>
                  <a:pt x="628" y="2460"/>
                </a:lnTo>
                <a:lnTo>
                  <a:pt x="92" y="1927"/>
                </a:lnTo>
                <a:lnTo>
                  <a:pt x="0" y="1599"/>
                </a:lnTo>
                <a:lnTo>
                  <a:pt x="86" y="1230"/>
                </a:lnTo>
                <a:lnTo>
                  <a:pt x="86" y="410"/>
                </a:lnTo>
                <a:lnTo>
                  <a:pt x="497" y="0"/>
                </a:lnTo>
                <a:lnTo>
                  <a:pt x="2140" y="0"/>
                </a:lnTo>
                <a:lnTo>
                  <a:pt x="2551" y="410"/>
                </a:lnTo>
                <a:lnTo>
                  <a:pt x="2551" y="2050"/>
                </a:lnTo>
                <a:lnTo>
                  <a:pt x="2140" y="2460"/>
                </a:lnTo>
                <a:lnTo>
                  <a:pt x="1318" y="2460"/>
                </a:lnTo>
                <a:lnTo>
                  <a:pt x="948" y="25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80700" y="486475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84222" y="496706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84457" y="506895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87363" y="517084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89035" y="527232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96587" y="53784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8980" y="18164"/>
                </a:moveTo>
                <a:lnTo>
                  <a:pt x="5469" y="17631"/>
                </a:lnTo>
                <a:lnTo>
                  <a:pt x="3637" y="16606"/>
                </a:lnTo>
                <a:lnTo>
                  <a:pt x="727" y="13223"/>
                </a:lnTo>
                <a:lnTo>
                  <a:pt x="0" y="11275"/>
                </a:lnTo>
                <a:lnTo>
                  <a:pt x="0" y="6806"/>
                </a:lnTo>
                <a:lnTo>
                  <a:pt x="727" y="4858"/>
                </a:lnTo>
                <a:lnTo>
                  <a:pt x="3637" y="1476"/>
                </a:lnTo>
                <a:lnTo>
                  <a:pt x="5469" y="451"/>
                </a:lnTo>
                <a:lnTo>
                  <a:pt x="10263" y="0"/>
                </a:lnTo>
                <a:lnTo>
                  <a:pt x="13928" y="1332"/>
                </a:lnTo>
                <a:lnTo>
                  <a:pt x="16701" y="4079"/>
                </a:lnTo>
                <a:lnTo>
                  <a:pt x="18075" y="7729"/>
                </a:lnTo>
                <a:lnTo>
                  <a:pt x="17799" y="11603"/>
                </a:lnTo>
                <a:lnTo>
                  <a:pt x="15926" y="15027"/>
                </a:lnTo>
                <a:lnTo>
                  <a:pt x="12796" y="173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80700" y="50734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3195" y="51757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84457" y="52776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87346" y="537975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0130" y="15540"/>
                </a:moveTo>
                <a:lnTo>
                  <a:pt x="0" y="5699"/>
                </a:lnTo>
                <a:lnTo>
                  <a:pt x="753" y="3854"/>
                </a:lnTo>
                <a:lnTo>
                  <a:pt x="3806" y="779"/>
                </a:lnTo>
                <a:lnTo>
                  <a:pt x="5652" y="0"/>
                </a:lnTo>
                <a:lnTo>
                  <a:pt x="9937" y="0"/>
                </a:lnTo>
                <a:lnTo>
                  <a:pt x="11752" y="738"/>
                </a:lnTo>
                <a:lnTo>
                  <a:pt x="14784" y="3690"/>
                </a:lnTo>
                <a:lnTo>
                  <a:pt x="15571" y="5473"/>
                </a:lnTo>
                <a:lnTo>
                  <a:pt x="15684" y="9758"/>
                </a:lnTo>
                <a:lnTo>
                  <a:pt x="14963" y="11603"/>
                </a:lnTo>
                <a:lnTo>
                  <a:pt x="11964" y="1474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96019" y="548820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718" y="7380"/>
                </a:moveTo>
                <a:lnTo>
                  <a:pt x="2676" y="7380"/>
                </a:lnTo>
                <a:lnTo>
                  <a:pt x="1805" y="7011"/>
                </a:lnTo>
                <a:lnTo>
                  <a:pt x="361" y="5576"/>
                </a:lnTo>
                <a:lnTo>
                  <a:pt x="0" y="4715"/>
                </a:lnTo>
                <a:lnTo>
                  <a:pt x="0" y="2665"/>
                </a:lnTo>
                <a:lnTo>
                  <a:pt x="361" y="1804"/>
                </a:lnTo>
                <a:lnTo>
                  <a:pt x="1805" y="369"/>
                </a:lnTo>
                <a:lnTo>
                  <a:pt x="2676" y="0"/>
                </a:lnTo>
                <a:lnTo>
                  <a:pt x="4718" y="0"/>
                </a:lnTo>
                <a:lnTo>
                  <a:pt x="5588" y="369"/>
                </a:lnTo>
                <a:lnTo>
                  <a:pt x="7032" y="1804"/>
                </a:lnTo>
                <a:lnTo>
                  <a:pt x="7394" y="2665"/>
                </a:lnTo>
                <a:lnTo>
                  <a:pt x="7394" y="4715"/>
                </a:lnTo>
                <a:lnTo>
                  <a:pt x="7032" y="5576"/>
                </a:lnTo>
                <a:lnTo>
                  <a:pt x="5588" y="70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84220" y="5384615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4789" y="5596"/>
                </a:moveTo>
                <a:lnTo>
                  <a:pt x="965" y="5596"/>
                </a:lnTo>
                <a:lnTo>
                  <a:pt x="8" y="4633"/>
                </a:lnTo>
                <a:lnTo>
                  <a:pt x="0" y="1947"/>
                </a:lnTo>
                <a:lnTo>
                  <a:pt x="283" y="1291"/>
                </a:lnTo>
                <a:lnTo>
                  <a:pt x="1425" y="246"/>
                </a:lnTo>
                <a:lnTo>
                  <a:pt x="2101" y="0"/>
                </a:lnTo>
                <a:lnTo>
                  <a:pt x="2877" y="61"/>
                </a:lnTo>
                <a:lnTo>
                  <a:pt x="3654" y="0"/>
                </a:lnTo>
                <a:lnTo>
                  <a:pt x="4329" y="246"/>
                </a:lnTo>
                <a:lnTo>
                  <a:pt x="5471" y="1291"/>
                </a:lnTo>
                <a:lnTo>
                  <a:pt x="5755" y="1947"/>
                </a:lnTo>
                <a:lnTo>
                  <a:pt x="5747" y="4633"/>
                </a:lnTo>
                <a:lnTo>
                  <a:pt x="4789" y="559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84457" y="54865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80700" y="54910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85044" y="559352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24" y="4161"/>
                </a:moveTo>
                <a:lnTo>
                  <a:pt x="2053" y="4161"/>
                </a:lnTo>
                <a:lnTo>
                  <a:pt x="794" y="4059"/>
                </a:lnTo>
                <a:lnTo>
                  <a:pt x="110" y="3362"/>
                </a:lnTo>
                <a:lnTo>
                  <a:pt x="0" y="2111"/>
                </a:lnTo>
                <a:lnTo>
                  <a:pt x="0" y="738"/>
                </a:lnTo>
                <a:lnTo>
                  <a:pt x="683" y="61"/>
                </a:lnTo>
                <a:lnTo>
                  <a:pt x="2053" y="61"/>
                </a:lnTo>
                <a:lnTo>
                  <a:pt x="2647" y="0"/>
                </a:lnTo>
                <a:lnTo>
                  <a:pt x="3156" y="164"/>
                </a:lnTo>
                <a:lnTo>
                  <a:pt x="4003" y="1004"/>
                </a:lnTo>
                <a:lnTo>
                  <a:pt x="4177" y="1517"/>
                </a:lnTo>
                <a:lnTo>
                  <a:pt x="4107" y="2111"/>
                </a:lnTo>
                <a:lnTo>
                  <a:pt x="4107" y="3485"/>
                </a:lnTo>
                <a:lnTo>
                  <a:pt x="3424" y="416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0"/>
            <a:ext cx="2407801" cy="961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27989" y="9014093"/>
            <a:ext cx="1674991" cy="1218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xfrm>
            <a:off x="240114" y="3625592"/>
            <a:ext cx="740061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u="sng" dirty="0"/>
              <a:t>How will the cycle work ?</a:t>
            </a:r>
          </a:p>
        </p:txBody>
      </p:sp>
      <p:sp>
        <p:nvSpPr>
          <p:cNvPr id="95" name="object 95"/>
          <p:cNvSpPr/>
          <p:nvPr/>
        </p:nvSpPr>
        <p:spPr>
          <a:xfrm>
            <a:off x="161544" y="4821935"/>
            <a:ext cx="7217663" cy="406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48000" y="10326623"/>
            <a:ext cx="1228344" cy="295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6151" y="9311688"/>
            <a:ext cx="2440305" cy="1376045"/>
            <a:chOff x="5116151" y="9311688"/>
            <a:chExt cx="2440305" cy="1376045"/>
          </a:xfrm>
        </p:grpSpPr>
        <p:sp>
          <p:nvSpPr>
            <p:cNvPr id="3" name="object 3"/>
            <p:cNvSpPr/>
            <p:nvPr/>
          </p:nvSpPr>
          <p:spPr>
            <a:xfrm>
              <a:off x="5116151" y="9311688"/>
              <a:ext cx="2439841" cy="13759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9936" y="1046147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782" y="5346"/>
                  </a:moveTo>
                  <a:lnTo>
                    <a:pt x="14071" y="3606"/>
                  </a:lnTo>
                  <a:lnTo>
                    <a:pt x="11176" y="723"/>
                  </a:lnTo>
                  <a:lnTo>
                    <a:pt x="9436" y="0"/>
                  </a:lnTo>
                  <a:lnTo>
                    <a:pt x="5346" y="0"/>
                  </a:lnTo>
                  <a:lnTo>
                    <a:pt x="3606" y="723"/>
                  </a:lnTo>
                  <a:lnTo>
                    <a:pt x="723" y="3606"/>
                  </a:lnTo>
                  <a:lnTo>
                    <a:pt x="0" y="5346"/>
                  </a:lnTo>
                  <a:lnTo>
                    <a:pt x="0" y="9423"/>
                  </a:lnTo>
                  <a:lnTo>
                    <a:pt x="723" y="11163"/>
                  </a:lnTo>
                  <a:lnTo>
                    <a:pt x="3606" y="14046"/>
                  </a:lnTo>
                  <a:lnTo>
                    <a:pt x="5346" y="14770"/>
                  </a:lnTo>
                  <a:lnTo>
                    <a:pt x="9436" y="14770"/>
                  </a:lnTo>
                  <a:lnTo>
                    <a:pt x="11176" y="14046"/>
                  </a:lnTo>
                  <a:lnTo>
                    <a:pt x="14071" y="11163"/>
                  </a:lnTo>
                  <a:lnTo>
                    <a:pt x="14782" y="9423"/>
                  </a:lnTo>
                  <a:lnTo>
                    <a:pt x="14782" y="5346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005030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42028" y="32179"/>
                </a:moveTo>
                <a:lnTo>
                  <a:pt x="2337" y="32179"/>
                </a:lnTo>
                <a:lnTo>
                  <a:pt x="562" y="27902"/>
                </a:lnTo>
                <a:lnTo>
                  <a:pt x="0" y="25077"/>
                </a:lnTo>
                <a:lnTo>
                  <a:pt x="0" y="19205"/>
                </a:lnTo>
                <a:lnTo>
                  <a:pt x="19241" y="0"/>
                </a:lnTo>
                <a:lnTo>
                  <a:pt x="25124" y="0"/>
                </a:lnTo>
                <a:lnTo>
                  <a:pt x="44366" y="19205"/>
                </a:lnTo>
                <a:lnTo>
                  <a:pt x="44366" y="25077"/>
                </a:lnTo>
                <a:lnTo>
                  <a:pt x="43803" y="27902"/>
                </a:lnTo>
                <a:lnTo>
                  <a:pt x="42028" y="321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13597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5" y="9020"/>
                </a:moveTo>
                <a:lnTo>
                  <a:pt x="3269" y="9020"/>
                </a:lnTo>
                <a:lnTo>
                  <a:pt x="2205" y="8579"/>
                </a:lnTo>
                <a:lnTo>
                  <a:pt x="441" y="6818"/>
                </a:lnTo>
                <a:lnTo>
                  <a:pt x="0" y="5756"/>
                </a:lnTo>
                <a:lnTo>
                  <a:pt x="0" y="3263"/>
                </a:lnTo>
                <a:lnTo>
                  <a:pt x="441" y="2201"/>
                </a:lnTo>
                <a:lnTo>
                  <a:pt x="2205" y="440"/>
                </a:lnTo>
                <a:lnTo>
                  <a:pt x="3269" y="0"/>
                </a:lnTo>
                <a:lnTo>
                  <a:pt x="5765" y="0"/>
                </a:lnTo>
                <a:lnTo>
                  <a:pt x="6831" y="440"/>
                </a:lnTo>
                <a:lnTo>
                  <a:pt x="8595" y="2201"/>
                </a:lnTo>
                <a:lnTo>
                  <a:pt x="9037" y="3263"/>
                </a:lnTo>
                <a:lnTo>
                  <a:pt x="9037" y="5756"/>
                </a:lnTo>
                <a:lnTo>
                  <a:pt x="8595" y="6818"/>
                </a:lnTo>
                <a:lnTo>
                  <a:pt x="6831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4383" y="9254703"/>
            <a:ext cx="5211445" cy="19050"/>
          </a:xfrm>
          <a:custGeom>
            <a:avLst/>
            <a:gdLst/>
            <a:ahLst/>
            <a:cxnLst/>
            <a:rect l="l" t="t" r="r" b="b"/>
            <a:pathLst>
              <a:path w="5211445" h="19050">
                <a:moveTo>
                  <a:pt x="69191" y="19034"/>
                </a:moveTo>
                <a:lnTo>
                  <a:pt x="6883" y="19034"/>
                </a:lnTo>
                <a:lnTo>
                  <a:pt x="4642" y="18104"/>
                </a:lnTo>
                <a:lnTo>
                  <a:pt x="928" y="14388"/>
                </a:lnTo>
                <a:lnTo>
                  <a:pt x="0" y="12145"/>
                </a:lnTo>
                <a:lnTo>
                  <a:pt x="0" y="6888"/>
                </a:lnTo>
                <a:lnTo>
                  <a:pt x="928" y="4645"/>
                </a:lnTo>
                <a:lnTo>
                  <a:pt x="4642" y="929"/>
                </a:lnTo>
                <a:lnTo>
                  <a:pt x="6883" y="0"/>
                </a:lnTo>
                <a:lnTo>
                  <a:pt x="69191" y="0"/>
                </a:lnTo>
                <a:lnTo>
                  <a:pt x="71433" y="929"/>
                </a:lnTo>
                <a:lnTo>
                  <a:pt x="75146" y="4645"/>
                </a:lnTo>
                <a:lnTo>
                  <a:pt x="76075" y="6888"/>
                </a:lnTo>
                <a:lnTo>
                  <a:pt x="76075" y="12145"/>
                </a:lnTo>
                <a:lnTo>
                  <a:pt x="75146" y="14388"/>
                </a:lnTo>
                <a:lnTo>
                  <a:pt x="71433" y="18104"/>
                </a:lnTo>
                <a:lnTo>
                  <a:pt x="69191" y="19034"/>
                </a:lnTo>
                <a:close/>
              </a:path>
              <a:path w="5211445" h="19050">
                <a:moveTo>
                  <a:pt x="164285" y="19034"/>
                </a:moveTo>
                <a:lnTo>
                  <a:pt x="101978" y="19034"/>
                </a:lnTo>
                <a:lnTo>
                  <a:pt x="99736" y="18104"/>
                </a:lnTo>
                <a:lnTo>
                  <a:pt x="96022" y="14388"/>
                </a:lnTo>
                <a:lnTo>
                  <a:pt x="95094" y="12145"/>
                </a:lnTo>
                <a:lnTo>
                  <a:pt x="95094" y="6888"/>
                </a:lnTo>
                <a:lnTo>
                  <a:pt x="96022" y="4645"/>
                </a:lnTo>
                <a:lnTo>
                  <a:pt x="99736" y="929"/>
                </a:lnTo>
                <a:lnTo>
                  <a:pt x="101978" y="0"/>
                </a:lnTo>
                <a:lnTo>
                  <a:pt x="164285" y="0"/>
                </a:lnTo>
                <a:lnTo>
                  <a:pt x="166527" y="929"/>
                </a:lnTo>
                <a:lnTo>
                  <a:pt x="170241" y="4645"/>
                </a:lnTo>
                <a:lnTo>
                  <a:pt x="171169" y="6888"/>
                </a:lnTo>
                <a:lnTo>
                  <a:pt x="171169" y="12145"/>
                </a:lnTo>
                <a:lnTo>
                  <a:pt x="170241" y="14388"/>
                </a:lnTo>
                <a:lnTo>
                  <a:pt x="166527" y="18104"/>
                </a:lnTo>
                <a:lnTo>
                  <a:pt x="164285" y="19034"/>
                </a:lnTo>
                <a:close/>
              </a:path>
              <a:path w="5211445" h="19050">
                <a:moveTo>
                  <a:pt x="259380" y="19034"/>
                </a:moveTo>
                <a:lnTo>
                  <a:pt x="197072" y="19034"/>
                </a:lnTo>
                <a:lnTo>
                  <a:pt x="194830" y="18104"/>
                </a:lnTo>
                <a:lnTo>
                  <a:pt x="191116" y="14388"/>
                </a:lnTo>
                <a:lnTo>
                  <a:pt x="190188" y="12145"/>
                </a:lnTo>
                <a:lnTo>
                  <a:pt x="190188" y="6888"/>
                </a:lnTo>
                <a:lnTo>
                  <a:pt x="191116" y="4645"/>
                </a:lnTo>
                <a:lnTo>
                  <a:pt x="194830" y="929"/>
                </a:lnTo>
                <a:lnTo>
                  <a:pt x="197072" y="0"/>
                </a:lnTo>
                <a:lnTo>
                  <a:pt x="259380" y="0"/>
                </a:lnTo>
                <a:lnTo>
                  <a:pt x="261621" y="929"/>
                </a:lnTo>
                <a:lnTo>
                  <a:pt x="265335" y="4645"/>
                </a:lnTo>
                <a:lnTo>
                  <a:pt x="266263" y="6888"/>
                </a:lnTo>
                <a:lnTo>
                  <a:pt x="266263" y="12145"/>
                </a:lnTo>
                <a:lnTo>
                  <a:pt x="265335" y="14388"/>
                </a:lnTo>
                <a:lnTo>
                  <a:pt x="261621" y="18104"/>
                </a:lnTo>
                <a:lnTo>
                  <a:pt x="259380" y="19034"/>
                </a:lnTo>
                <a:close/>
              </a:path>
              <a:path w="5211445" h="19050">
                <a:moveTo>
                  <a:pt x="354474" y="19034"/>
                </a:moveTo>
                <a:lnTo>
                  <a:pt x="292166" y="19034"/>
                </a:lnTo>
                <a:lnTo>
                  <a:pt x="289925" y="18104"/>
                </a:lnTo>
                <a:lnTo>
                  <a:pt x="286210" y="14388"/>
                </a:lnTo>
                <a:lnTo>
                  <a:pt x="285282" y="12145"/>
                </a:lnTo>
                <a:lnTo>
                  <a:pt x="285282" y="6888"/>
                </a:lnTo>
                <a:lnTo>
                  <a:pt x="286210" y="4645"/>
                </a:lnTo>
                <a:lnTo>
                  <a:pt x="289925" y="929"/>
                </a:lnTo>
                <a:lnTo>
                  <a:pt x="292166" y="0"/>
                </a:lnTo>
                <a:lnTo>
                  <a:pt x="354474" y="0"/>
                </a:lnTo>
                <a:lnTo>
                  <a:pt x="356715" y="929"/>
                </a:lnTo>
                <a:lnTo>
                  <a:pt x="360429" y="4645"/>
                </a:lnTo>
                <a:lnTo>
                  <a:pt x="361358" y="6888"/>
                </a:lnTo>
                <a:lnTo>
                  <a:pt x="361358" y="12145"/>
                </a:lnTo>
                <a:lnTo>
                  <a:pt x="360429" y="14388"/>
                </a:lnTo>
                <a:lnTo>
                  <a:pt x="356715" y="18104"/>
                </a:lnTo>
                <a:lnTo>
                  <a:pt x="354474" y="19034"/>
                </a:lnTo>
                <a:close/>
              </a:path>
              <a:path w="5211445" h="19050">
                <a:moveTo>
                  <a:pt x="449568" y="19034"/>
                </a:moveTo>
                <a:lnTo>
                  <a:pt x="387260" y="19034"/>
                </a:lnTo>
                <a:lnTo>
                  <a:pt x="385019" y="18104"/>
                </a:lnTo>
                <a:lnTo>
                  <a:pt x="381305" y="14388"/>
                </a:lnTo>
                <a:lnTo>
                  <a:pt x="380376" y="12145"/>
                </a:lnTo>
                <a:lnTo>
                  <a:pt x="380376" y="6888"/>
                </a:lnTo>
                <a:lnTo>
                  <a:pt x="381305" y="4645"/>
                </a:lnTo>
                <a:lnTo>
                  <a:pt x="385019" y="929"/>
                </a:lnTo>
                <a:lnTo>
                  <a:pt x="387260" y="0"/>
                </a:lnTo>
                <a:lnTo>
                  <a:pt x="449568" y="0"/>
                </a:lnTo>
                <a:lnTo>
                  <a:pt x="451809" y="929"/>
                </a:lnTo>
                <a:lnTo>
                  <a:pt x="455524" y="4645"/>
                </a:lnTo>
                <a:lnTo>
                  <a:pt x="456452" y="6888"/>
                </a:lnTo>
                <a:lnTo>
                  <a:pt x="456452" y="12145"/>
                </a:lnTo>
                <a:lnTo>
                  <a:pt x="455524" y="14388"/>
                </a:lnTo>
                <a:lnTo>
                  <a:pt x="451809" y="18104"/>
                </a:lnTo>
                <a:lnTo>
                  <a:pt x="449568" y="19034"/>
                </a:lnTo>
                <a:close/>
              </a:path>
              <a:path w="5211445" h="19050">
                <a:moveTo>
                  <a:pt x="544662" y="19034"/>
                </a:moveTo>
                <a:lnTo>
                  <a:pt x="482355" y="19034"/>
                </a:lnTo>
                <a:lnTo>
                  <a:pt x="480113" y="18104"/>
                </a:lnTo>
                <a:lnTo>
                  <a:pt x="476399" y="14388"/>
                </a:lnTo>
                <a:lnTo>
                  <a:pt x="475471" y="12145"/>
                </a:lnTo>
                <a:lnTo>
                  <a:pt x="475471" y="6888"/>
                </a:lnTo>
                <a:lnTo>
                  <a:pt x="476399" y="4645"/>
                </a:lnTo>
                <a:lnTo>
                  <a:pt x="480113" y="929"/>
                </a:lnTo>
                <a:lnTo>
                  <a:pt x="482355" y="0"/>
                </a:lnTo>
                <a:lnTo>
                  <a:pt x="544662" y="0"/>
                </a:lnTo>
                <a:lnTo>
                  <a:pt x="546904" y="929"/>
                </a:lnTo>
                <a:lnTo>
                  <a:pt x="550618" y="4645"/>
                </a:lnTo>
                <a:lnTo>
                  <a:pt x="551546" y="6888"/>
                </a:lnTo>
                <a:lnTo>
                  <a:pt x="551546" y="12145"/>
                </a:lnTo>
                <a:lnTo>
                  <a:pt x="550618" y="14388"/>
                </a:lnTo>
                <a:lnTo>
                  <a:pt x="546904" y="18104"/>
                </a:lnTo>
                <a:lnTo>
                  <a:pt x="544662" y="19034"/>
                </a:lnTo>
                <a:close/>
              </a:path>
              <a:path w="5211445" h="19050">
                <a:moveTo>
                  <a:pt x="639756" y="19034"/>
                </a:moveTo>
                <a:lnTo>
                  <a:pt x="577449" y="19034"/>
                </a:lnTo>
                <a:lnTo>
                  <a:pt x="575207" y="18104"/>
                </a:lnTo>
                <a:lnTo>
                  <a:pt x="571493" y="14388"/>
                </a:lnTo>
                <a:lnTo>
                  <a:pt x="570565" y="12145"/>
                </a:lnTo>
                <a:lnTo>
                  <a:pt x="570565" y="6888"/>
                </a:lnTo>
                <a:lnTo>
                  <a:pt x="571493" y="4645"/>
                </a:lnTo>
                <a:lnTo>
                  <a:pt x="575207" y="929"/>
                </a:lnTo>
                <a:lnTo>
                  <a:pt x="577449" y="0"/>
                </a:lnTo>
                <a:lnTo>
                  <a:pt x="639756" y="0"/>
                </a:lnTo>
                <a:lnTo>
                  <a:pt x="641998" y="929"/>
                </a:lnTo>
                <a:lnTo>
                  <a:pt x="645712" y="4645"/>
                </a:lnTo>
                <a:lnTo>
                  <a:pt x="646640" y="6888"/>
                </a:lnTo>
                <a:lnTo>
                  <a:pt x="646640" y="12145"/>
                </a:lnTo>
                <a:lnTo>
                  <a:pt x="645712" y="14388"/>
                </a:lnTo>
                <a:lnTo>
                  <a:pt x="641998" y="18104"/>
                </a:lnTo>
                <a:lnTo>
                  <a:pt x="639756" y="19034"/>
                </a:lnTo>
                <a:close/>
              </a:path>
              <a:path w="5211445" h="19050">
                <a:moveTo>
                  <a:pt x="734851" y="19034"/>
                </a:moveTo>
                <a:lnTo>
                  <a:pt x="672543" y="19034"/>
                </a:lnTo>
                <a:lnTo>
                  <a:pt x="670302" y="18104"/>
                </a:lnTo>
                <a:lnTo>
                  <a:pt x="666587" y="14388"/>
                </a:lnTo>
                <a:lnTo>
                  <a:pt x="665659" y="12145"/>
                </a:lnTo>
                <a:lnTo>
                  <a:pt x="665659" y="6888"/>
                </a:lnTo>
                <a:lnTo>
                  <a:pt x="666587" y="4645"/>
                </a:lnTo>
                <a:lnTo>
                  <a:pt x="670302" y="929"/>
                </a:lnTo>
                <a:lnTo>
                  <a:pt x="672543" y="0"/>
                </a:lnTo>
                <a:lnTo>
                  <a:pt x="734851" y="0"/>
                </a:lnTo>
                <a:lnTo>
                  <a:pt x="737092" y="929"/>
                </a:lnTo>
                <a:lnTo>
                  <a:pt x="740806" y="4645"/>
                </a:lnTo>
                <a:lnTo>
                  <a:pt x="741735" y="6888"/>
                </a:lnTo>
                <a:lnTo>
                  <a:pt x="741735" y="12145"/>
                </a:lnTo>
                <a:lnTo>
                  <a:pt x="740806" y="14388"/>
                </a:lnTo>
                <a:lnTo>
                  <a:pt x="737092" y="18104"/>
                </a:lnTo>
                <a:lnTo>
                  <a:pt x="734851" y="19034"/>
                </a:lnTo>
                <a:close/>
              </a:path>
              <a:path w="5211445" h="19050">
                <a:moveTo>
                  <a:pt x="829945" y="19034"/>
                </a:moveTo>
                <a:lnTo>
                  <a:pt x="767637" y="19034"/>
                </a:lnTo>
                <a:lnTo>
                  <a:pt x="765396" y="18104"/>
                </a:lnTo>
                <a:lnTo>
                  <a:pt x="761682" y="14388"/>
                </a:lnTo>
                <a:lnTo>
                  <a:pt x="760753" y="12145"/>
                </a:lnTo>
                <a:lnTo>
                  <a:pt x="760753" y="6888"/>
                </a:lnTo>
                <a:lnTo>
                  <a:pt x="761682" y="4645"/>
                </a:lnTo>
                <a:lnTo>
                  <a:pt x="765396" y="929"/>
                </a:lnTo>
                <a:lnTo>
                  <a:pt x="767637" y="0"/>
                </a:lnTo>
                <a:lnTo>
                  <a:pt x="829945" y="0"/>
                </a:lnTo>
                <a:lnTo>
                  <a:pt x="832186" y="929"/>
                </a:lnTo>
                <a:lnTo>
                  <a:pt x="835901" y="4645"/>
                </a:lnTo>
                <a:lnTo>
                  <a:pt x="836829" y="6888"/>
                </a:lnTo>
                <a:lnTo>
                  <a:pt x="836829" y="12145"/>
                </a:lnTo>
                <a:lnTo>
                  <a:pt x="835901" y="14388"/>
                </a:lnTo>
                <a:lnTo>
                  <a:pt x="832186" y="18104"/>
                </a:lnTo>
                <a:lnTo>
                  <a:pt x="829945" y="19034"/>
                </a:lnTo>
                <a:close/>
              </a:path>
              <a:path w="5211445" h="19050">
                <a:moveTo>
                  <a:pt x="925039" y="19034"/>
                </a:moveTo>
                <a:lnTo>
                  <a:pt x="862732" y="19034"/>
                </a:lnTo>
                <a:lnTo>
                  <a:pt x="860490" y="18104"/>
                </a:lnTo>
                <a:lnTo>
                  <a:pt x="856776" y="14388"/>
                </a:lnTo>
                <a:lnTo>
                  <a:pt x="855848" y="12145"/>
                </a:lnTo>
                <a:lnTo>
                  <a:pt x="855848" y="6888"/>
                </a:lnTo>
                <a:lnTo>
                  <a:pt x="856776" y="4645"/>
                </a:lnTo>
                <a:lnTo>
                  <a:pt x="860490" y="929"/>
                </a:lnTo>
                <a:lnTo>
                  <a:pt x="862732" y="0"/>
                </a:lnTo>
                <a:lnTo>
                  <a:pt x="925039" y="0"/>
                </a:lnTo>
                <a:lnTo>
                  <a:pt x="927281" y="929"/>
                </a:lnTo>
                <a:lnTo>
                  <a:pt x="930995" y="4645"/>
                </a:lnTo>
                <a:lnTo>
                  <a:pt x="931923" y="6888"/>
                </a:lnTo>
                <a:lnTo>
                  <a:pt x="931923" y="12145"/>
                </a:lnTo>
                <a:lnTo>
                  <a:pt x="930995" y="14388"/>
                </a:lnTo>
                <a:lnTo>
                  <a:pt x="927281" y="18104"/>
                </a:lnTo>
                <a:lnTo>
                  <a:pt x="925039" y="19034"/>
                </a:lnTo>
                <a:close/>
              </a:path>
              <a:path w="5211445" h="19050">
                <a:moveTo>
                  <a:pt x="1020132" y="19034"/>
                </a:moveTo>
                <a:lnTo>
                  <a:pt x="957827" y="19034"/>
                </a:lnTo>
                <a:lnTo>
                  <a:pt x="955583" y="18104"/>
                </a:lnTo>
                <a:lnTo>
                  <a:pt x="951874" y="14388"/>
                </a:lnTo>
                <a:lnTo>
                  <a:pt x="950942" y="12145"/>
                </a:lnTo>
                <a:lnTo>
                  <a:pt x="950942" y="6888"/>
                </a:lnTo>
                <a:lnTo>
                  <a:pt x="951874" y="4645"/>
                </a:lnTo>
                <a:lnTo>
                  <a:pt x="955583" y="929"/>
                </a:lnTo>
                <a:lnTo>
                  <a:pt x="957827" y="0"/>
                </a:lnTo>
                <a:lnTo>
                  <a:pt x="1020132" y="0"/>
                </a:lnTo>
                <a:lnTo>
                  <a:pt x="1022377" y="929"/>
                </a:lnTo>
                <a:lnTo>
                  <a:pt x="1026085" y="4645"/>
                </a:lnTo>
                <a:lnTo>
                  <a:pt x="1027017" y="6888"/>
                </a:lnTo>
                <a:lnTo>
                  <a:pt x="1027017" y="12145"/>
                </a:lnTo>
                <a:lnTo>
                  <a:pt x="1026085" y="14388"/>
                </a:lnTo>
                <a:lnTo>
                  <a:pt x="1022377" y="18104"/>
                </a:lnTo>
                <a:lnTo>
                  <a:pt x="1020132" y="19034"/>
                </a:lnTo>
                <a:close/>
              </a:path>
              <a:path w="5211445" h="19050">
                <a:moveTo>
                  <a:pt x="1115227" y="19034"/>
                </a:moveTo>
                <a:lnTo>
                  <a:pt x="1052921" y="19034"/>
                </a:lnTo>
                <a:lnTo>
                  <a:pt x="1050677" y="18104"/>
                </a:lnTo>
                <a:lnTo>
                  <a:pt x="1046968" y="14388"/>
                </a:lnTo>
                <a:lnTo>
                  <a:pt x="1046036" y="12145"/>
                </a:lnTo>
                <a:lnTo>
                  <a:pt x="1046036" y="6888"/>
                </a:lnTo>
                <a:lnTo>
                  <a:pt x="1046968" y="4645"/>
                </a:lnTo>
                <a:lnTo>
                  <a:pt x="1050677" y="929"/>
                </a:lnTo>
                <a:lnTo>
                  <a:pt x="1052921" y="0"/>
                </a:lnTo>
                <a:lnTo>
                  <a:pt x="1115227" y="0"/>
                </a:lnTo>
                <a:lnTo>
                  <a:pt x="1117471" y="929"/>
                </a:lnTo>
                <a:lnTo>
                  <a:pt x="1121180" y="4645"/>
                </a:lnTo>
                <a:lnTo>
                  <a:pt x="1122112" y="6888"/>
                </a:lnTo>
                <a:lnTo>
                  <a:pt x="1122112" y="12145"/>
                </a:lnTo>
                <a:lnTo>
                  <a:pt x="1121180" y="14388"/>
                </a:lnTo>
                <a:lnTo>
                  <a:pt x="1117471" y="18104"/>
                </a:lnTo>
                <a:lnTo>
                  <a:pt x="1115227" y="19034"/>
                </a:lnTo>
                <a:close/>
              </a:path>
              <a:path w="5211445" h="19050">
                <a:moveTo>
                  <a:pt x="1210321" y="19034"/>
                </a:moveTo>
                <a:lnTo>
                  <a:pt x="1148015" y="19034"/>
                </a:lnTo>
                <a:lnTo>
                  <a:pt x="1145771" y="18104"/>
                </a:lnTo>
                <a:lnTo>
                  <a:pt x="1142062" y="14388"/>
                </a:lnTo>
                <a:lnTo>
                  <a:pt x="1141130" y="12145"/>
                </a:lnTo>
                <a:lnTo>
                  <a:pt x="1141130" y="6888"/>
                </a:lnTo>
                <a:lnTo>
                  <a:pt x="1142062" y="4645"/>
                </a:lnTo>
                <a:lnTo>
                  <a:pt x="1145771" y="929"/>
                </a:lnTo>
                <a:lnTo>
                  <a:pt x="1148015" y="0"/>
                </a:lnTo>
                <a:lnTo>
                  <a:pt x="1210321" y="0"/>
                </a:lnTo>
                <a:lnTo>
                  <a:pt x="1212565" y="929"/>
                </a:lnTo>
                <a:lnTo>
                  <a:pt x="1216274" y="4645"/>
                </a:lnTo>
                <a:lnTo>
                  <a:pt x="1217206" y="6888"/>
                </a:lnTo>
                <a:lnTo>
                  <a:pt x="1217206" y="12145"/>
                </a:lnTo>
                <a:lnTo>
                  <a:pt x="1216274" y="14388"/>
                </a:lnTo>
                <a:lnTo>
                  <a:pt x="1212565" y="18104"/>
                </a:lnTo>
                <a:lnTo>
                  <a:pt x="1210321" y="19034"/>
                </a:lnTo>
                <a:close/>
              </a:path>
              <a:path w="5211445" h="19050">
                <a:moveTo>
                  <a:pt x="1305415" y="19034"/>
                </a:moveTo>
                <a:lnTo>
                  <a:pt x="1243109" y="19034"/>
                </a:lnTo>
                <a:lnTo>
                  <a:pt x="1240865" y="18104"/>
                </a:lnTo>
                <a:lnTo>
                  <a:pt x="1237157" y="14388"/>
                </a:lnTo>
                <a:lnTo>
                  <a:pt x="1236225" y="12145"/>
                </a:lnTo>
                <a:lnTo>
                  <a:pt x="1236225" y="6888"/>
                </a:lnTo>
                <a:lnTo>
                  <a:pt x="1237157" y="4645"/>
                </a:lnTo>
                <a:lnTo>
                  <a:pt x="1240865" y="929"/>
                </a:lnTo>
                <a:lnTo>
                  <a:pt x="1243109" y="0"/>
                </a:lnTo>
                <a:lnTo>
                  <a:pt x="1305415" y="0"/>
                </a:lnTo>
                <a:lnTo>
                  <a:pt x="1307659" y="929"/>
                </a:lnTo>
                <a:lnTo>
                  <a:pt x="1311368" y="4645"/>
                </a:lnTo>
                <a:lnTo>
                  <a:pt x="1312300" y="6888"/>
                </a:lnTo>
                <a:lnTo>
                  <a:pt x="1312300" y="12145"/>
                </a:lnTo>
                <a:lnTo>
                  <a:pt x="1311368" y="14388"/>
                </a:lnTo>
                <a:lnTo>
                  <a:pt x="1307659" y="18104"/>
                </a:lnTo>
                <a:lnTo>
                  <a:pt x="1305415" y="19034"/>
                </a:lnTo>
                <a:close/>
              </a:path>
              <a:path w="5211445" h="19050">
                <a:moveTo>
                  <a:pt x="1400509" y="19034"/>
                </a:moveTo>
                <a:lnTo>
                  <a:pt x="1338204" y="19034"/>
                </a:lnTo>
                <a:lnTo>
                  <a:pt x="1335959" y="18104"/>
                </a:lnTo>
                <a:lnTo>
                  <a:pt x="1332251" y="14388"/>
                </a:lnTo>
                <a:lnTo>
                  <a:pt x="1331319" y="12145"/>
                </a:lnTo>
                <a:lnTo>
                  <a:pt x="1331319" y="6888"/>
                </a:lnTo>
                <a:lnTo>
                  <a:pt x="1332251" y="4645"/>
                </a:lnTo>
                <a:lnTo>
                  <a:pt x="1335959" y="929"/>
                </a:lnTo>
                <a:lnTo>
                  <a:pt x="1338204" y="0"/>
                </a:lnTo>
                <a:lnTo>
                  <a:pt x="1400509" y="0"/>
                </a:lnTo>
                <a:lnTo>
                  <a:pt x="1402754" y="929"/>
                </a:lnTo>
                <a:lnTo>
                  <a:pt x="1406462" y="4645"/>
                </a:lnTo>
                <a:lnTo>
                  <a:pt x="1407394" y="6888"/>
                </a:lnTo>
                <a:lnTo>
                  <a:pt x="1407394" y="12145"/>
                </a:lnTo>
                <a:lnTo>
                  <a:pt x="1406462" y="14388"/>
                </a:lnTo>
                <a:lnTo>
                  <a:pt x="1402754" y="18104"/>
                </a:lnTo>
                <a:lnTo>
                  <a:pt x="1400509" y="19034"/>
                </a:lnTo>
                <a:close/>
              </a:path>
              <a:path w="5211445" h="19050">
                <a:moveTo>
                  <a:pt x="1495604" y="19034"/>
                </a:moveTo>
                <a:lnTo>
                  <a:pt x="1433298" y="19034"/>
                </a:lnTo>
                <a:lnTo>
                  <a:pt x="1431054" y="18104"/>
                </a:lnTo>
                <a:lnTo>
                  <a:pt x="1427345" y="14388"/>
                </a:lnTo>
                <a:lnTo>
                  <a:pt x="1426413" y="12145"/>
                </a:lnTo>
                <a:lnTo>
                  <a:pt x="1426413" y="6888"/>
                </a:lnTo>
                <a:lnTo>
                  <a:pt x="1427345" y="4645"/>
                </a:lnTo>
                <a:lnTo>
                  <a:pt x="1431054" y="929"/>
                </a:lnTo>
                <a:lnTo>
                  <a:pt x="1433298" y="0"/>
                </a:lnTo>
                <a:lnTo>
                  <a:pt x="1495604" y="0"/>
                </a:lnTo>
                <a:lnTo>
                  <a:pt x="1497848" y="929"/>
                </a:lnTo>
                <a:lnTo>
                  <a:pt x="1501557" y="4645"/>
                </a:lnTo>
                <a:lnTo>
                  <a:pt x="1502489" y="6888"/>
                </a:lnTo>
                <a:lnTo>
                  <a:pt x="1502489" y="12145"/>
                </a:lnTo>
                <a:lnTo>
                  <a:pt x="1501557" y="14388"/>
                </a:lnTo>
                <a:lnTo>
                  <a:pt x="1497848" y="18104"/>
                </a:lnTo>
                <a:lnTo>
                  <a:pt x="1495604" y="19034"/>
                </a:lnTo>
                <a:close/>
              </a:path>
              <a:path w="5211445" h="19050">
                <a:moveTo>
                  <a:pt x="1590698" y="19034"/>
                </a:moveTo>
                <a:lnTo>
                  <a:pt x="1528392" y="19034"/>
                </a:lnTo>
                <a:lnTo>
                  <a:pt x="1526148" y="18104"/>
                </a:lnTo>
                <a:lnTo>
                  <a:pt x="1522439" y="14388"/>
                </a:lnTo>
                <a:lnTo>
                  <a:pt x="1521507" y="12145"/>
                </a:lnTo>
                <a:lnTo>
                  <a:pt x="1521507" y="6888"/>
                </a:lnTo>
                <a:lnTo>
                  <a:pt x="1522439" y="4645"/>
                </a:lnTo>
                <a:lnTo>
                  <a:pt x="1526148" y="929"/>
                </a:lnTo>
                <a:lnTo>
                  <a:pt x="1528392" y="0"/>
                </a:lnTo>
                <a:lnTo>
                  <a:pt x="1590698" y="0"/>
                </a:lnTo>
                <a:lnTo>
                  <a:pt x="1592942" y="929"/>
                </a:lnTo>
                <a:lnTo>
                  <a:pt x="1596651" y="4645"/>
                </a:lnTo>
                <a:lnTo>
                  <a:pt x="1597583" y="6888"/>
                </a:lnTo>
                <a:lnTo>
                  <a:pt x="1597583" y="12145"/>
                </a:lnTo>
                <a:lnTo>
                  <a:pt x="1596651" y="14388"/>
                </a:lnTo>
                <a:lnTo>
                  <a:pt x="1592942" y="18104"/>
                </a:lnTo>
                <a:lnTo>
                  <a:pt x="1590698" y="19034"/>
                </a:lnTo>
                <a:close/>
              </a:path>
              <a:path w="5211445" h="19050">
                <a:moveTo>
                  <a:pt x="1685792" y="19034"/>
                </a:moveTo>
                <a:lnTo>
                  <a:pt x="1623486" y="19034"/>
                </a:lnTo>
                <a:lnTo>
                  <a:pt x="1621242" y="18104"/>
                </a:lnTo>
                <a:lnTo>
                  <a:pt x="1617534" y="14388"/>
                </a:lnTo>
                <a:lnTo>
                  <a:pt x="1616602" y="12145"/>
                </a:lnTo>
                <a:lnTo>
                  <a:pt x="1616602" y="6888"/>
                </a:lnTo>
                <a:lnTo>
                  <a:pt x="1617534" y="4645"/>
                </a:lnTo>
                <a:lnTo>
                  <a:pt x="1621242" y="929"/>
                </a:lnTo>
                <a:lnTo>
                  <a:pt x="1623486" y="0"/>
                </a:lnTo>
                <a:lnTo>
                  <a:pt x="1685792" y="0"/>
                </a:lnTo>
                <a:lnTo>
                  <a:pt x="1688036" y="929"/>
                </a:lnTo>
                <a:lnTo>
                  <a:pt x="1691745" y="4645"/>
                </a:lnTo>
                <a:lnTo>
                  <a:pt x="1692677" y="6888"/>
                </a:lnTo>
                <a:lnTo>
                  <a:pt x="1692677" y="12145"/>
                </a:lnTo>
                <a:lnTo>
                  <a:pt x="1691745" y="14388"/>
                </a:lnTo>
                <a:lnTo>
                  <a:pt x="1688036" y="18104"/>
                </a:lnTo>
                <a:lnTo>
                  <a:pt x="1685792" y="19034"/>
                </a:lnTo>
                <a:close/>
              </a:path>
              <a:path w="5211445" h="19050">
                <a:moveTo>
                  <a:pt x="1780886" y="19034"/>
                </a:moveTo>
                <a:lnTo>
                  <a:pt x="1718581" y="19034"/>
                </a:lnTo>
                <a:lnTo>
                  <a:pt x="1716336" y="18104"/>
                </a:lnTo>
                <a:lnTo>
                  <a:pt x="1712628" y="14388"/>
                </a:lnTo>
                <a:lnTo>
                  <a:pt x="1711696" y="12145"/>
                </a:lnTo>
                <a:lnTo>
                  <a:pt x="1711696" y="6888"/>
                </a:lnTo>
                <a:lnTo>
                  <a:pt x="1712628" y="4645"/>
                </a:lnTo>
                <a:lnTo>
                  <a:pt x="1716336" y="929"/>
                </a:lnTo>
                <a:lnTo>
                  <a:pt x="1718581" y="0"/>
                </a:lnTo>
                <a:lnTo>
                  <a:pt x="1780886" y="0"/>
                </a:lnTo>
                <a:lnTo>
                  <a:pt x="1783131" y="929"/>
                </a:lnTo>
                <a:lnTo>
                  <a:pt x="1786839" y="4645"/>
                </a:lnTo>
                <a:lnTo>
                  <a:pt x="1787771" y="6888"/>
                </a:lnTo>
                <a:lnTo>
                  <a:pt x="1787771" y="12145"/>
                </a:lnTo>
                <a:lnTo>
                  <a:pt x="1786839" y="14388"/>
                </a:lnTo>
                <a:lnTo>
                  <a:pt x="1783131" y="18104"/>
                </a:lnTo>
                <a:lnTo>
                  <a:pt x="1780886" y="19034"/>
                </a:lnTo>
                <a:close/>
              </a:path>
              <a:path w="5211445" h="19050">
                <a:moveTo>
                  <a:pt x="1875981" y="19034"/>
                </a:moveTo>
                <a:lnTo>
                  <a:pt x="1813675" y="19034"/>
                </a:lnTo>
                <a:lnTo>
                  <a:pt x="1811431" y="18104"/>
                </a:lnTo>
                <a:lnTo>
                  <a:pt x="1807722" y="14388"/>
                </a:lnTo>
                <a:lnTo>
                  <a:pt x="1806790" y="12145"/>
                </a:lnTo>
                <a:lnTo>
                  <a:pt x="1806790" y="6888"/>
                </a:lnTo>
                <a:lnTo>
                  <a:pt x="1807722" y="4645"/>
                </a:lnTo>
                <a:lnTo>
                  <a:pt x="1811431" y="929"/>
                </a:lnTo>
                <a:lnTo>
                  <a:pt x="1813675" y="0"/>
                </a:lnTo>
                <a:lnTo>
                  <a:pt x="1875981" y="0"/>
                </a:lnTo>
                <a:lnTo>
                  <a:pt x="1878225" y="929"/>
                </a:lnTo>
                <a:lnTo>
                  <a:pt x="1881934" y="4645"/>
                </a:lnTo>
                <a:lnTo>
                  <a:pt x="1882865" y="6888"/>
                </a:lnTo>
                <a:lnTo>
                  <a:pt x="1882865" y="12145"/>
                </a:lnTo>
                <a:lnTo>
                  <a:pt x="1881934" y="14388"/>
                </a:lnTo>
                <a:lnTo>
                  <a:pt x="1878225" y="18104"/>
                </a:lnTo>
                <a:lnTo>
                  <a:pt x="1875981" y="19034"/>
                </a:lnTo>
                <a:close/>
              </a:path>
              <a:path w="5211445" h="19050">
                <a:moveTo>
                  <a:pt x="1971075" y="19034"/>
                </a:moveTo>
                <a:lnTo>
                  <a:pt x="1908769" y="19034"/>
                </a:lnTo>
                <a:lnTo>
                  <a:pt x="1906525" y="18104"/>
                </a:lnTo>
                <a:lnTo>
                  <a:pt x="1902816" y="14388"/>
                </a:lnTo>
                <a:lnTo>
                  <a:pt x="1901884" y="12145"/>
                </a:lnTo>
                <a:lnTo>
                  <a:pt x="1901884" y="6888"/>
                </a:lnTo>
                <a:lnTo>
                  <a:pt x="1902816" y="4645"/>
                </a:lnTo>
                <a:lnTo>
                  <a:pt x="1906525" y="929"/>
                </a:lnTo>
                <a:lnTo>
                  <a:pt x="1908769" y="0"/>
                </a:lnTo>
                <a:lnTo>
                  <a:pt x="1971075" y="0"/>
                </a:lnTo>
                <a:lnTo>
                  <a:pt x="1973319" y="929"/>
                </a:lnTo>
                <a:lnTo>
                  <a:pt x="1977028" y="4645"/>
                </a:lnTo>
                <a:lnTo>
                  <a:pt x="1977960" y="6888"/>
                </a:lnTo>
                <a:lnTo>
                  <a:pt x="1977960" y="12145"/>
                </a:lnTo>
                <a:lnTo>
                  <a:pt x="1977028" y="14388"/>
                </a:lnTo>
                <a:lnTo>
                  <a:pt x="1973319" y="18104"/>
                </a:lnTo>
                <a:lnTo>
                  <a:pt x="1971075" y="19034"/>
                </a:lnTo>
                <a:close/>
              </a:path>
              <a:path w="5211445" h="19050">
                <a:moveTo>
                  <a:pt x="2066169" y="19034"/>
                </a:moveTo>
                <a:lnTo>
                  <a:pt x="2003863" y="19034"/>
                </a:lnTo>
                <a:lnTo>
                  <a:pt x="2001619" y="18104"/>
                </a:lnTo>
                <a:lnTo>
                  <a:pt x="1997910" y="14388"/>
                </a:lnTo>
                <a:lnTo>
                  <a:pt x="1996979" y="12145"/>
                </a:lnTo>
                <a:lnTo>
                  <a:pt x="1996979" y="6888"/>
                </a:lnTo>
                <a:lnTo>
                  <a:pt x="1997910" y="4645"/>
                </a:lnTo>
                <a:lnTo>
                  <a:pt x="2001619" y="929"/>
                </a:lnTo>
                <a:lnTo>
                  <a:pt x="2003863" y="0"/>
                </a:lnTo>
                <a:lnTo>
                  <a:pt x="2066169" y="0"/>
                </a:lnTo>
                <a:lnTo>
                  <a:pt x="2068413" y="929"/>
                </a:lnTo>
                <a:lnTo>
                  <a:pt x="2072122" y="4645"/>
                </a:lnTo>
                <a:lnTo>
                  <a:pt x="2073054" y="6888"/>
                </a:lnTo>
                <a:lnTo>
                  <a:pt x="2073054" y="12145"/>
                </a:lnTo>
                <a:lnTo>
                  <a:pt x="2072122" y="14388"/>
                </a:lnTo>
                <a:lnTo>
                  <a:pt x="2068413" y="18104"/>
                </a:lnTo>
                <a:lnTo>
                  <a:pt x="2066169" y="19034"/>
                </a:lnTo>
                <a:close/>
              </a:path>
              <a:path w="5211445" h="19050">
                <a:moveTo>
                  <a:pt x="2161263" y="19034"/>
                </a:moveTo>
                <a:lnTo>
                  <a:pt x="2098958" y="19034"/>
                </a:lnTo>
                <a:lnTo>
                  <a:pt x="2096713" y="18104"/>
                </a:lnTo>
                <a:lnTo>
                  <a:pt x="2093005" y="14388"/>
                </a:lnTo>
                <a:lnTo>
                  <a:pt x="2092073" y="12145"/>
                </a:lnTo>
                <a:lnTo>
                  <a:pt x="2092073" y="6888"/>
                </a:lnTo>
                <a:lnTo>
                  <a:pt x="2093005" y="4645"/>
                </a:lnTo>
                <a:lnTo>
                  <a:pt x="2096713" y="929"/>
                </a:lnTo>
                <a:lnTo>
                  <a:pt x="2098958" y="0"/>
                </a:lnTo>
                <a:lnTo>
                  <a:pt x="2161263" y="0"/>
                </a:lnTo>
                <a:lnTo>
                  <a:pt x="2163508" y="929"/>
                </a:lnTo>
                <a:lnTo>
                  <a:pt x="2167216" y="4645"/>
                </a:lnTo>
                <a:lnTo>
                  <a:pt x="2168148" y="6888"/>
                </a:lnTo>
                <a:lnTo>
                  <a:pt x="2168148" y="12145"/>
                </a:lnTo>
                <a:lnTo>
                  <a:pt x="2167216" y="14388"/>
                </a:lnTo>
                <a:lnTo>
                  <a:pt x="2163508" y="18104"/>
                </a:lnTo>
                <a:lnTo>
                  <a:pt x="2161263" y="19034"/>
                </a:lnTo>
                <a:close/>
              </a:path>
              <a:path w="5211445" h="19050">
                <a:moveTo>
                  <a:pt x="2256358" y="19034"/>
                </a:moveTo>
                <a:lnTo>
                  <a:pt x="2194052" y="19034"/>
                </a:lnTo>
                <a:lnTo>
                  <a:pt x="2191808" y="18104"/>
                </a:lnTo>
                <a:lnTo>
                  <a:pt x="2188099" y="14388"/>
                </a:lnTo>
                <a:lnTo>
                  <a:pt x="2187167" y="12145"/>
                </a:lnTo>
                <a:lnTo>
                  <a:pt x="2187167" y="6888"/>
                </a:lnTo>
                <a:lnTo>
                  <a:pt x="2188099" y="4645"/>
                </a:lnTo>
                <a:lnTo>
                  <a:pt x="2191808" y="929"/>
                </a:lnTo>
                <a:lnTo>
                  <a:pt x="2194052" y="0"/>
                </a:lnTo>
                <a:lnTo>
                  <a:pt x="2256358" y="0"/>
                </a:lnTo>
                <a:lnTo>
                  <a:pt x="2258602" y="929"/>
                </a:lnTo>
                <a:lnTo>
                  <a:pt x="2262311" y="4645"/>
                </a:lnTo>
                <a:lnTo>
                  <a:pt x="2263242" y="6888"/>
                </a:lnTo>
                <a:lnTo>
                  <a:pt x="2263242" y="12145"/>
                </a:lnTo>
                <a:lnTo>
                  <a:pt x="2262311" y="14388"/>
                </a:lnTo>
                <a:lnTo>
                  <a:pt x="2258602" y="18104"/>
                </a:lnTo>
                <a:lnTo>
                  <a:pt x="2256358" y="19034"/>
                </a:lnTo>
                <a:close/>
              </a:path>
              <a:path w="5211445" h="19050">
                <a:moveTo>
                  <a:pt x="2351452" y="19034"/>
                </a:moveTo>
                <a:lnTo>
                  <a:pt x="2289146" y="19034"/>
                </a:lnTo>
                <a:lnTo>
                  <a:pt x="2286902" y="18104"/>
                </a:lnTo>
                <a:lnTo>
                  <a:pt x="2283193" y="14388"/>
                </a:lnTo>
                <a:lnTo>
                  <a:pt x="2282261" y="12145"/>
                </a:lnTo>
                <a:lnTo>
                  <a:pt x="2282261" y="6888"/>
                </a:lnTo>
                <a:lnTo>
                  <a:pt x="2283193" y="4645"/>
                </a:lnTo>
                <a:lnTo>
                  <a:pt x="2286902" y="929"/>
                </a:lnTo>
                <a:lnTo>
                  <a:pt x="2289146" y="0"/>
                </a:lnTo>
                <a:lnTo>
                  <a:pt x="2351452" y="0"/>
                </a:lnTo>
                <a:lnTo>
                  <a:pt x="2353696" y="929"/>
                </a:lnTo>
                <a:lnTo>
                  <a:pt x="2357405" y="4645"/>
                </a:lnTo>
                <a:lnTo>
                  <a:pt x="2358337" y="6888"/>
                </a:lnTo>
                <a:lnTo>
                  <a:pt x="2358337" y="12145"/>
                </a:lnTo>
                <a:lnTo>
                  <a:pt x="2357405" y="14388"/>
                </a:lnTo>
                <a:lnTo>
                  <a:pt x="2353696" y="18104"/>
                </a:lnTo>
                <a:lnTo>
                  <a:pt x="2351452" y="19034"/>
                </a:lnTo>
                <a:close/>
              </a:path>
              <a:path w="5211445" h="19050">
                <a:moveTo>
                  <a:pt x="2446546" y="19034"/>
                </a:moveTo>
                <a:lnTo>
                  <a:pt x="2384240" y="19034"/>
                </a:lnTo>
                <a:lnTo>
                  <a:pt x="2381996" y="18104"/>
                </a:lnTo>
                <a:lnTo>
                  <a:pt x="2378287" y="14388"/>
                </a:lnTo>
                <a:lnTo>
                  <a:pt x="2377356" y="12145"/>
                </a:lnTo>
                <a:lnTo>
                  <a:pt x="2377356" y="6888"/>
                </a:lnTo>
                <a:lnTo>
                  <a:pt x="2378287" y="4645"/>
                </a:lnTo>
                <a:lnTo>
                  <a:pt x="2381996" y="929"/>
                </a:lnTo>
                <a:lnTo>
                  <a:pt x="2384240" y="0"/>
                </a:lnTo>
                <a:lnTo>
                  <a:pt x="2446546" y="0"/>
                </a:lnTo>
                <a:lnTo>
                  <a:pt x="2448790" y="929"/>
                </a:lnTo>
                <a:lnTo>
                  <a:pt x="2452499" y="4645"/>
                </a:lnTo>
                <a:lnTo>
                  <a:pt x="2453431" y="6888"/>
                </a:lnTo>
                <a:lnTo>
                  <a:pt x="2453431" y="12145"/>
                </a:lnTo>
                <a:lnTo>
                  <a:pt x="2452499" y="14388"/>
                </a:lnTo>
                <a:lnTo>
                  <a:pt x="2448790" y="18104"/>
                </a:lnTo>
                <a:lnTo>
                  <a:pt x="2446546" y="19034"/>
                </a:lnTo>
                <a:close/>
              </a:path>
              <a:path w="5211445" h="19050">
                <a:moveTo>
                  <a:pt x="2541640" y="19034"/>
                </a:moveTo>
                <a:lnTo>
                  <a:pt x="2479335" y="19034"/>
                </a:lnTo>
                <a:lnTo>
                  <a:pt x="2477090" y="18104"/>
                </a:lnTo>
                <a:lnTo>
                  <a:pt x="2473382" y="14388"/>
                </a:lnTo>
                <a:lnTo>
                  <a:pt x="2472450" y="12145"/>
                </a:lnTo>
                <a:lnTo>
                  <a:pt x="2472450" y="6888"/>
                </a:lnTo>
                <a:lnTo>
                  <a:pt x="2473382" y="4645"/>
                </a:lnTo>
                <a:lnTo>
                  <a:pt x="2477090" y="929"/>
                </a:lnTo>
                <a:lnTo>
                  <a:pt x="2479335" y="0"/>
                </a:lnTo>
                <a:lnTo>
                  <a:pt x="2541640" y="0"/>
                </a:lnTo>
                <a:lnTo>
                  <a:pt x="2543885" y="929"/>
                </a:lnTo>
                <a:lnTo>
                  <a:pt x="2547593" y="4645"/>
                </a:lnTo>
                <a:lnTo>
                  <a:pt x="2548525" y="6888"/>
                </a:lnTo>
                <a:lnTo>
                  <a:pt x="2548525" y="12145"/>
                </a:lnTo>
                <a:lnTo>
                  <a:pt x="2547593" y="14388"/>
                </a:lnTo>
                <a:lnTo>
                  <a:pt x="2543885" y="18104"/>
                </a:lnTo>
                <a:lnTo>
                  <a:pt x="2541640" y="19034"/>
                </a:lnTo>
                <a:close/>
              </a:path>
              <a:path w="5211445" h="19050">
                <a:moveTo>
                  <a:pt x="2636735" y="19034"/>
                </a:moveTo>
                <a:lnTo>
                  <a:pt x="2574429" y="19034"/>
                </a:lnTo>
                <a:lnTo>
                  <a:pt x="2572185" y="18104"/>
                </a:lnTo>
                <a:lnTo>
                  <a:pt x="2568476" y="14388"/>
                </a:lnTo>
                <a:lnTo>
                  <a:pt x="2567544" y="12145"/>
                </a:lnTo>
                <a:lnTo>
                  <a:pt x="2567544" y="6888"/>
                </a:lnTo>
                <a:lnTo>
                  <a:pt x="2568476" y="4645"/>
                </a:lnTo>
                <a:lnTo>
                  <a:pt x="2572185" y="929"/>
                </a:lnTo>
                <a:lnTo>
                  <a:pt x="2574429" y="0"/>
                </a:lnTo>
                <a:lnTo>
                  <a:pt x="2636735" y="0"/>
                </a:lnTo>
                <a:lnTo>
                  <a:pt x="2638979" y="929"/>
                </a:lnTo>
                <a:lnTo>
                  <a:pt x="2642687" y="4645"/>
                </a:lnTo>
                <a:lnTo>
                  <a:pt x="2643619" y="6888"/>
                </a:lnTo>
                <a:lnTo>
                  <a:pt x="2643619" y="12145"/>
                </a:lnTo>
                <a:lnTo>
                  <a:pt x="2642687" y="14388"/>
                </a:lnTo>
                <a:lnTo>
                  <a:pt x="2638979" y="18104"/>
                </a:lnTo>
                <a:lnTo>
                  <a:pt x="2636735" y="19034"/>
                </a:lnTo>
                <a:close/>
              </a:path>
              <a:path w="5211445" h="19050">
                <a:moveTo>
                  <a:pt x="2731829" y="19034"/>
                </a:moveTo>
                <a:lnTo>
                  <a:pt x="2669523" y="19034"/>
                </a:lnTo>
                <a:lnTo>
                  <a:pt x="2667279" y="18104"/>
                </a:lnTo>
                <a:lnTo>
                  <a:pt x="2663570" y="14388"/>
                </a:lnTo>
                <a:lnTo>
                  <a:pt x="2662638" y="12145"/>
                </a:lnTo>
                <a:lnTo>
                  <a:pt x="2662638" y="6888"/>
                </a:lnTo>
                <a:lnTo>
                  <a:pt x="2663570" y="4645"/>
                </a:lnTo>
                <a:lnTo>
                  <a:pt x="2667279" y="929"/>
                </a:lnTo>
                <a:lnTo>
                  <a:pt x="2669523" y="0"/>
                </a:lnTo>
                <a:lnTo>
                  <a:pt x="2731829" y="0"/>
                </a:lnTo>
                <a:lnTo>
                  <a:pt x="2734073" y="929"/>
                </a:lnTo>
                <a:lnTo>
                  <a:pt x="2737782" y="4645"/>
                </a:lnTo>
                <a:lnTo>
                  <a:pt x="2738714" y="6888"/>
                </a:lnTo>
                <a:lnTo>
                  <a:pt x="2738714" y="12145"/>
                </a:lnTo>
                <a:lnTo>
                  <a:pt x="2737782" y="14388"/>
                </a:lnTo>
                <a:lnTo>
                  <a:pt x="2734073" y="18104"/>
                </a:lnTo>
                <a:lnTo>
                  <a:pt x="2731829" y="19034"/>
                </a:lnTo>
                <a:close/>
              </a:path>
              <a:path w="5211445" h="19050">
                <a:moveTo>
                  <a:pt x="2826923" y="19034"/>
                </a:moveTo>
                <a:lnTo>
                  <a:pt x="2764617" y="19034"/>
                </a:lnTo>
                <a:lnTo>
                  <a:pt x="2762373" y="18104"/>
                </a:lnTo>
                <a:lnTo>
                  <a:pt x="2758664" y="14388"/>
                </a:lnTo>
                <a:lnTo>
                  <a:pt x="2757732" y="12145"/>
                </a:lnTo>
                <a:lnTo>
                  <a:pt x="2757732" y="6888"/>
                </a:lnTo>
                <a:lnTo>
                  <a:pt x="2758664" y="4645"/>
                </a:lnTo>
                <a:lnTo>
                  <a:pt x="2762373" y="929"/>
                </a:lnTo>
                <a:lnTo>
                  <a:pt x="2764617" y="0"/>
                </a:lnTo>
                <a:lnTo>
                  <a:pt x="2826923" y="0"/>
                </a:lnTo>
                <a:lnTo>
                  <a:pt x="2829167" y="929"/>
                </a:lnTo>
                <a:lnTo>
                  <a:pt x="2832876" y="4645"/>
                </a:lnTo>
                <a:lnTo>
                  <a:pt x="2833808" y="6888"/>
                </a:lnTo>
                <a:lnTo>
                  <a:pt x="2833808" y="12145"/>
                </a:lnTo>
                <a:lnTo>
                  <a:pt x="2832876" y="14388"/>
                </a:lnTo>
                <a:lnTo>
                  <a:pt x="2829167" y="18104"/>
                </a:lnTo>
                <a:lnTo>
                  <a:pt x="2826923" y="19034"/>
                </a:lnTo>
                <a:close/>
              </a:path>
              <a:path w="5211445" h="19050">
                <a:moveTo>
                  <a:pt x="2922017" y="19034"/>
                </a:moveTo>
                <a:lnTo>
                  <a:pt x="2859712" y="19034"/>
                </a:lnTo>
                <a:lnTo>
                  <a:pt x="2857467" y="18104"/>
                </a:lnTo>
                <a:lnTo>
                  <a:pt x="2853759" y="14388"/>
                </a:lnTo>
                <a:lnTo>
                  <a:pt x="2852827" y="12145"/>
                </a:lnTo>
                <a:lnTo>
                  <a:pt x="2852827" y="6888"/>
                </a:lnTo>
                <a:lnTo>
                  <a:pt x="2853759" y="4645"/>
                </a:lnTo>
                <a:lnTo>
                  <a:pt x="2857467" y="929"/>
                </a:lnTo>
                <a:lnTo>
                  <a:pt x="2859712" y="0"/>
                </a:lnTo>
                <a:lnTo>
                  <a:pt x="2922017" y="0"/>
                </a:lnTo>
                <a:lnTo>
                  <a:pt x="2924262" y="929"/>
                </a:lnTo>
                <a:lnTo>
                  <a:pt x="2927970" y="4645"/>
                </a:lnTo>
                <a:lnTo>
                  <a:pt x="2928902" y="6888"/>
                </a:lnTo>
                <a:lnTo>
                  <a:pt x="2928902" y="12145"/>
                </a:lnTo>
                <a:lnTo>
                  <a:pt x="2927970" y="14388"/>
                </a:lnTo>
                <a:lnTo>
                  <a:pt x="2924262" y="18104"/>
                </a:lnTo>
                <a:lnTo>
                  <a:pt x="2922017" y="19034"/>
                </a:lnTo>
                <a:close/>
              </a:path>
              <a:path w="5211445" h="19050">
                <a:moveTo>
                  <a:pt x="3017112" y="19034"/>
                </a:moveTo>
                <a:lnTo>
                  <a:pt x="2954806" y="19034"/>
                </a:lnTo>
                <a:lnTo>
                  <a:pt x="2952562" y="18104"/>
                </a:lnTo>
                <a:lnTo>
                  <a:pt x="2948853" y="14388"/>
                </a:lnTo>
                <a:lnTo>
                  <a:pt x="2947921" y="12145"/>
                </a:lnTo>
                <a:lnTo>
                  <a:pt x="2947921" y="6888"/>
                </a:lnTo>
                <a:lnTo>
                  <a:pt x="2948853" y="4645"/>
                </a:lnTo>
                <a:lnTo>
                  <a:pt x="2952562" y="929"/>
                </a:lnTo>
                <a:lnTo>
                  <a:pt x="2954806" y="0"/>
                </a:lnTo>
                <a:lnTo>
                  <a:pt x="3017112" y="0"/>
                </a:lnTo>
                <a:lnTo>
                  <a:pt x="3019356" y="929"/>
                </a:lnTo>
                <a:lnTo>
                  <a:pt x="3023064" y="4645"/>
                </a:lnTo>
                <a:lnTo>
                  <a:pt x="3023996" y="6888"/>
                </a:lnTo>
                <a:lnTo>
                  <a:pt x="3023996" y="12145"/>
                </a:lnTo>
                <a:lnTo>
                  <a:pt x="3023064" y="14388"/>
                </a:lnTo>
                <a:lnTo>
                  <a:pt x="3019356" y="18104"/>
                </a:lnTo>
                <a:lnTo>
                  <a:pt x="3017112" y="19034"/>
                </a:lnTo>
                <a:close/>
              </a:path>
              <a:path w="5211445" h="19050">
                <a:moveTo>
                  <a:pt x="3112206" y="19034"/>
                </a:moveTo>
                <a:lnTo>
                  <a:pt x="3049900" y="19034"/>
                </a:lnTo>
                <a:lnTo>
                  <a:pt x="3047656" y="18104"/>
                </a:lnTo>
                <a:lnTo>
                  <a:pt x="3043947" y="14388"/>
                </a:lnTo>
                <a:lnTo>
                  <a:pt x="3043015" y="12145"/>
                </a:lnTo>
                <a:lnTo>
                  <a:pt x="3043015" y="6888"/>
                </a:lnTo>
                <a:lnTo>
                  <a:pt x="3043947" y="4645"/>
                </a:lnTo>
                <a:lnTo>
                  <a:pt x="3047656" y="929"/>
                </a:lnTo>
                <a:lnTo>
                  <a:pt x="3049900" y="0"/>
                </a:lnTo>
                <a:lnTo>
                  <a:pt x="3112206" y="0"/>
                </a:lnTo>
                <a:lnTo>
                  <a:pt x="3114450" y="929"/>
                </a:lnTo>
                <a:lnTo>
                  <a:pt x="3118159" y="4645"/>
                </a:lnTo>
                <a:lnTo>
                  <a:pt x="3119091" y="6888"/>
                </a:lnTo>
                <a:lnTo>
                  <a:pt x="3119091" y="12145"/>
                </a:lnTo>
                <a:lnTo>
                  <a:pt x="3118159" y="14388"/>
                </a:lnTo>
                <a:lnTo>
                  <a:pt x="3114450" y="18104"/>
                </a:lnTo>
                <a:lnTo>
                  <a:pt x="3112206" y="19034"/>
                </a:lnTo>
                <a:close/>
              </a:path>
              <a:path w="5211445" h="19050">
                <a:moveTo>
                  <a:pt x="3207300" y="19034"/>
                </a:moveTo>
                <a:lnTo>
                  <a:pt x="3144994" y="19034"/>
                </a:lnTo>
                <a:lnTo>
                  <a:pt x="3142750" y="18104"/>
                </a:lnTo>
                <a:lnTo>
                  <a:pt x="3139041" y="14388"/>
                </a:lnTo>
                <a:lnTo>
                  <a:pt x="3138109" y="12145"/>
                </a:lnTo>
                <a:lnTo>
                  <a:pt x="3138109" y="6888"/>
                </a:lnTo>
                <a:lnTo>
                  <a:pt x="3139041" y="4645"/>
                </a:lnTo>
                <a:lnTo>
                  <a:pt x="3142750" y="929"/>
                </a:lnTo>
                <a:lnTo>
                  <a:pt x="3144994" y="0"/>
                </a:lnTo>
                <a:lnTo>
                  <a:pt x="3207300" y="0"/>
                </a:lnTo>
                <a:lnTo>
                  <a:pt x="3209544" y="929"/>
                </a:lnTo>
                <a:lnTo>
                  <a:pt x="3213253" y="4645"/>
                </a:lnTo>
                <a:lnTo>
                  <a:pt x="3214185" y="6888"/>
                </a:lnTo>
                <a:lnTo>
                  <a:pt x="3214185" y="12145"/>
                </a:lnTo>
                <a:lnTo>
                  <a:pt x="3213253" y="14388"/>
                </a:lnTo>
                <a:lnTo>
                  <a:pt x="3209544" y="18104"/>
                </a:lnTo>
                <a:lnTo>
                  <a:pt x="3207300" y="19034"/>
                </a:lnTo>
                <a:close/>
              </a:path>
              <a:path w="5211445" h="19050">
                <a:moveTo>
                  <a:pt x="3302394" y="19034"/>
                </a:moveTo>
                <a:lnTo>
                  <a:pt x="3240089" y="19034"/>
                </a:lnTo>
                <a:lnTo>
                  <a:pt x="3237844" y="18104"/>
                </a:lnTo>
                <a:lnTo>
                  <a:pt x="3234136" y="14388"/>
                </a:lnTo>
                <a:lnTo>
                  <a:pt x="3233204" y="12145"/>
                </a:lnTo>
                <a:lnTo>
                  <a:pt x="3233204" y="6888"/>
                </a:lnTo>
                <a:lnTo>
                  <a:pt x="3234136" y="4645"/>
                </a:lnTo>
                <a:lnTo>
                  <a:pt x="3237844" y="929"/>
                </a:lnTo>
                <a:lnTo>
                  <a:pt x="3240089" y="0"/>
                </a:lnTo>
                <a:lnTo>
                  <a:pt x="3302394" y="0"/>
                </a:lnTo>
                <a:lnTo>
                  <a:pt x="3304638" y="929"/>
                </a:lnTo>
                <a:lnTo>
                  <a:pt x="3308347" y="4645"/>
                </a:lnTo>
                <a:lnTo>
                  <a:pt x="3309279" y="6888"/>
                </a:lnTo>
                <a:lnTo>
                  <a:pt x="3309279" y="12145"/>
                </a:lnTo>
                <a:lnTo>
                  <a:pt x="3308347" y="14388"/>
                </a:lnTo>
                <a:lnTo>
                  <a:pt x="3304638" y="18104"/>
                </a:lnTo>
                <a:lnTo>
                  <a:pt x="3302394" y="19034"/>
                </a:lnTo>
                <a:close/>
              </a:path>
              <a:path w="5211445" h="19050">
                <a:moveTo>
                  <a:pt x="3397488" y="19034"/>
                </a:moveTo>
                <a:lnTo>
                  <a:pt x="3335183" y="19034"/>
                </a:lnTo>
                <a:lnTo>
                  <a:pt x="3332939" y="18104"/>
                </a:lnTo>
                <a:lnTo>
                  <a:pt x="3329230" y="14388"/>
                </a:lnTo>
                <a:lnTo>
                  <a:pt x="3328298" y="12145"/>
                </a:lnTo>
                <a:lnTo>
                  <a:pt x="3328298" y="6888"/>
                </a:lnTo>
                <a:lnTo>
                  <a:pt x="3329230" y="4645"/>
                </a:lnTo>
                <a:lnTo>
                  <a:pt x="3332939" y="929"/>
                </a:lnTo>
                <a:lnTo>
                  <a:pt x="3335183" y="0"/>
                </a:lnTo>
                <a:lnTo>
                  <a:pt x="3397488" y="0"/>
                </a:lnTo>
                <a:lnTo>
                  <a:pt x="3399733" y="929"/>
                </a:lnTo>
                <a:lnTo>
                  <a:pt x="3403441" y="4645"/>
                </a:lnTo>
                <a:lnTo>
                  <a:pt x="3404373" y="6888"/>
                </a:lnTo>
                <a:lnTo>
                  <a:pt x="3404373" y="12145"/>
                </a:lnTo>
                <a:lnTo>
                  <a:pt x="3403441" y="14388"/>
                </a:lnTo>
                <a:lnTo>
                  <a:pt x="3399733" y="18104"/>
                </a:lnTo>
                <a:lnTo>
                  <a:pt x="3397488" y="19034"/>
                </a:lnTo>
                <a:close/>
              </a:path>
              <a:path w="5211445" h="19050">
                <a:moveTo>
                  <a:pt x="3492583" y="19034"/>
                </a:moveTo>
                <a:lnTo>
                  <a:pt x="3430277" y="19034"/>
                </a:lnTo>
                <a:lnTo>
                  <a:pt x="3428033" y="18104"/>
                </a:lnTo>
                <a:lnTo>
                  <a:pt x="3424324" y="14388"/>
                </a:lnTo>
                <a:lnTo>
                  <a:pt x="3423392" y="12145"/>
                </a:lnTo>
                <a:lnTo>
                  <a:pt x="3423392" y="6888"/>
                </a:lnTo>
                <a:lnTo>
                  <a:pt x="3424324" y="4645"/>
                </a:lnTo>
                <a:lnTo>
                  <a:pt x="3428033" y="929"/>
                </a:lnTo>
                <a:lnTo>
                  <a:pt x="3430277" y="0"/>
                </a:lnTo>
                <a:lnTo>
                  <a:pt x="3492583" y="0"/>
                </a:lnTo>
                <a:lnTo>
                  <a:pt x="3494827" y="929"/>
                </a:lnTo>
                <a:lnTo>
                  <a:pt x="3498536" y="4645"/>
                </a:lnTo>
                <a:lnTo>
                  <a:pt x="3499468" y="6888"/>
                </a:lnTo>
                <a:lnTo>
                  <a:pt x="3499468" y="12145"/>
                </a:lnTo>
                <a:lnTo>
                  <a:pt x="3498536" y="14388"/>
                </a:lnTo>
                <a:lnTo>
                  <a:pt x="3494827" y="18104"/>
                </a:lnTo>
                <a:lnTo>
                  <a:pt x="3492583" y="19034"/>
                </a:lnTo>
                <a:close/>
              </a:path>
              <a:path w="5211445" h="19050">
                <a:moveTo>
                  <a:pt x="3587677" y="19034"/>
                </a:moveTo>
                <a:lnTo>
                  <a:pt x="3525371" y="19034"/>
                </a:lnTo>
                <a:lnTo>
                  <a:pt x="3523127" y="18104"/>
                </a:lnTo>
                <a:lnTo>
                  <a:pt x="3519418" y="14388"/>
                </a:lnTo>
                <a:lnTo>
                  <a:pt x="3518486" y="12145"/>
                </a:lnTo>
                <a:lnTo>
                  <a:pt x="3518486" y="6888"/>
                </a:lnTo>
                <a:lnTo>
                  <a:pt x="3519418" y="4645"/>
                </a:lnTo>
                <a:lnTo>
                  <a:pt x="3523127" y="929"/>
                </a:lnTo>
                <a:lnTo>
                  <a:pt x="3525371" y="0"/>
                </a:lnTo>
                <a:lnTo>
                  <a:pt x="3587677" y="0"/>
                </a:lnTo>
                <a:lnTo>
                  <a:pt x="3589921" y="929"/>
                </a:lnTo>
                <a:lnTo>
                  <a:pt x="3593630" y="4645"/>
                </a:lnTo>
                <a:lnTo>
                  <a:pt x="3594562" y="6888"/>
                </a:lnTo>
                <a:lnTo>
                  <a:pt x="3594562" y="12145"/>
                </a:lnTo>
                <a:lnTo>
                  <a:pt x="3593630" y="14388"/>
                </a:lnTo>
                <a:lnTo>
                  <a:pt x="3589921" y="18104"/>
                </a:lnTo>
                <a:lnTo>
                  <a:pt x="3587677" y="19034"/>
                </a:lnTo>
                <a:close/>
              </a:path>
              <a:path w="5211445" h="19050">
                <a:moveTo>
                  <a:pt x="3682771" y="19034"/>
                </a:moveTo>
                <a:lnTo>
                  <a:pt x="3620465" y="19034"/>
                </a:lnTo>
                <a:lnTo>
                  <a:pt x="3618221" y="18104"/>
                </a:lnTo>
                <a:lnTo>
                  <a:pt x="3614513" y="14388"/>
                </a:lnTo>
                <a:lnTo>
                  <a:pt x="3613581" y="12145"/>
                </a:lnTo>
                <a:lnTo>
                  <a:pt x="3613581" y="6888"/>
                </a:lnTo>
                <a:lnTo>
                  <a:pt x="3614513" y="4645"/>
                </a:lnTo>
                <a:lnTo>
                  <a:pt x="3618221" y="929"/>
                </a:lnTo>
                <a:lnTo>
                  <a:pt x="3620465" y="0"/>
                </a:lnTo>
                <a:lnTo>
                  <a:pt x="3682771" y="0"/>
                </a:lnTo>
                <a:lnTo>
                  <a:pt x="3685015" y="929"/>
                </a:lnTo>
                <a:lnTo>
                  <a:pt x="3688724" y="4645"/>
                </a:lnTo>
                <a:lnTo>
                  <a:pt x="3689656" y="6888"/>
                </a:lnTo>
                <a:lnTo>
                  <a:pt x="3689656" y="12145"/>
                </a:lnTo>
                <a:lnTo>
                  <a:pt x="3688724" y="14388"/>
                </a:lnTo>
                <a:lnTo>
                  <a:pt x="3685015" y="18104"/>
                </a:lnTo>
                <a:lnTo>
                  <a:pt x="3682771" y="19034"/>
                </a:lnTo>
                <a:close/>
              </a:path>
              <a:path w="5211445" h="19050">
                <a:moveTo>
                  <a:pt x="3777865" y="19034"/>
                </a:moveTo>
                <a:lnTo>
                  <a:pt x="3715560" y="19034"/>
                </a:lnTo>
                <a:lnTo>
                  <a:pt x="3713315" y="18104"/>
                </a:lnTo>
                <a:lnTo>
                  <a:pt x="3709607" y="14388"/>
                </a:lnTo>
                <a:lnTo>
                  <a:pt x="3708675" y="12145"/>
                </a:lnTo>
                <a:lnTo>
                  <a:pt x="3708675" y="6888"/>
                </a:lnTo>
                <a:lnTo>
                  <a:pt x="3709607" y="4645"/>
                </a:lnTo>
                <a:lnTo>
                  <a:pt x="3713315" y="929"/>
                </a:lnTo>
                <a:lnTo>
                  <a:pt x="3715560" y="0"/>
                </a:lnTo>
                <a:lnTo>
                  <a:pt x="3777865" y="0"/>
                </a:lnTo>
                <a:lnTo>
                  <a:pt x="3780110" y="929"/>
                </a:lnTo>
                <a:lnTo>
                  <a:pt x="3783818" y="4645"/>
                </a:lnTo>
                <a:lnTo>
                  <a:pt x="3784750" y="6888"/>
                </a:lnTo>
                <a:lnTo>
                  <a:pt x="3784750" y="12145"/>
                </a:lnTo>
                <a:lnTo>
                  <a:pt x="3783818" y="14388"/>
                </a:lnTo>
                <a:lnTo>
                  <a:pt x="3780110" y="18104"/>
                </a:lnTo>
                <a:lnTo>
                  <a:pt x="3777865" y="19034"/>
                </a:lnTo>
                <a:close/>
              </a:path>
              <a:path w="5211445" h="19050">
                <a:moveTo>
                  <a:pt x="3872960" y="19034"/>
                </a:moveTo>
                <a:lnTo>
                  <a:pt x="3810654" y="19034"/>
                </a:lnTo>
                <a:lnTo>
                  <a:pt x="3808410" y="18104"/>
                </a:lnTo>
                <a:lnTo>
                  <a:pt x="3804701" y="14388"/>
                </a:lnTo>
                <a:lnTo>
                  <a:pt x="3803769" y="12145"/>
                </a:lnTo>
                <a:lnTo>
                  <a:pt x="3803769" y="6888"/>
                </a:lnTo>
                <a:lnTo>
                  <a:pt x="3804701" y="4645"/>
                </a:lnTo>
                <a:lnTo>
                  <a:pt x="3808410" y="929"/>
                </a:lnTo>
                <a:lnTo>
                  <a:pt x="3810654" y="0"/>
                </a:lnTo>
                <a:lnTo>
                  <a:pt x="3872960" y="0"/>
                </a:lnTo>
                <a:lnTo>
                  <a:pt x="3875204" y="929"/>
                </a:lnTo>
                <a:lnTo>
                  <a:pt x="3878913" y="4645"/>
                </a:lnTo>
                <a:lnTo>
                  <a:pt x="3879845" y="6888"/>
                </a:lnTo>
                <a:lnTo>
                  <a:pt x="3879845" y="12145"/>
                </a:lnTo>
                <a:lnTo>
                  <a:pt x="3878913" y="14388"/>
                </a:lnTo>
                <a:lnTo>
                  <a:pt x="3875204" y="18104"/>
                </a:lnTo>
                <a:lnTo>
                  <a:pt x="3872960" y="19034"/>
                </a:lnTo>
                <a:close/>
              </a:path>
              <a:path w="5211445" h="19050">
                <a:moveTo>
                  <a:pt x="3968054" y="19034"/>
                </a:moveTo>
                <a:lnTo>
                  <a:pt x="3905748" y="19034"/>
                </a:lnTo>
                <a:lnTo>
                  <a:pt x="3903504" y="18104"/>
                </a:lnTo>
                <a:lnTo>
                  <a:pt x="3899795" y="14388"/>
                </a:lnTo>
                <a:lnTo>
                  <a:pt x="3898863" y="12145"/>
                </a:lnTo>
                <a:lnTo>
                  <a:pt x="3898863" y="6888"/>
                </a:lnTo>
                <a:lnTo>
                  <a:pt x="3899795" y="4645"/>
                </a:lnTo>
                <a:lnTo>
                  <a:pt x="3903504" y="929"/>
                </a:lnTo>
                <a:lnTo>
                  <a:pt x="3905748" y="0"/>
                </a:lnTo>
                <a:lnTo>
                  <a:pt x="3968054" y="0"/>
                </a:lnTo>
                <a:lnTo>
                  <a:pt x="3970298" y="929"/>
                </a:lnTo>
                <a:lnTo>
                  <a:pt x="3974007" y="4645"/>
                </a:lnTo>
                <a:lnTo>
                  <a:pt x="3974939" y="6888"/>
                </a:lnTo>
                <a:lnTo>
                  <a:pt x="3974939" y="12145"/>
                </a:lnTo>
                <a:lnTo>
                  <a:pt x="3974007" y="14388"/>
                </a:lnTo>
                <a:lnTo>
                  <a:pt x="3970298" y="18104"/>
                </a:lnTo>
                <a:lnTo>
                  <a:pt x="3968054" y="19034"/>
                </a:lnTo>
                <a:close/>
              </a:path>
              <a:path w="5211445" h="19050">
                <a:moveTo>
                  <a:pt x="4063148" y="19034"/>
                </a:moveTo>
                <a:lnTo>
                  <a:pt x="4000842" y="19034"/>
                </a:lnTo>
                <a:lnTo>
                  <a:pt x="3998598" y="18104"/>
                </a:lnTo>
                <a:lnTo>
                  <a:pt x="3994890" y="14388"/>
                </a:lnTo>
                <a:lnTo>
                  <a:pt x="3993958" y="12145"/>
                </a:lnTo>
                <a:lnTo>
                  <a:pt x="3993958" y="6888"/>
                </a:lnTo>
                <a:lnTo>
                  <a:pt x="3994890" y="4645"/>
                </a:lnTo>
                <a:lnTo>
                  <a:pt x="3998598" y="929"/>
                </a:lnTo>
                <a:lnTo>
                  <a:pt x="4000842" y="0"/>
                </a:lnTo>
                <a:lnTo>
                  <a:pt x="4063148" y="0"/>
                </a:lnTo>
                <a:lnTo>
                  <a:pt x="4065392" y="929"/>
                </a:lnTo>
                <a:lnTo>
                  <a:pt x="4069101" y="4645"/>
                </a:lnTo>
                <a:lnTo>
                  <a:pt x="4070033" y="6888"/>
                </a:lnTo>
                <a:lnTo>
                  <a:pt x="4070033" y="12145"/>
                </a:lnTo>
                <a:lnTo>
                  <a:pt x="4069101" y="14388"/>
                </a:lnTo>
                <a:lnTo>
                  <a:pt x="4065392" y="18104"/>
                </a:lnTo>
                <a:lnTo>
                  <a:pt x="4063148" y="19034"/>
                </a:lnTo>
                <a:close/>
              </a:path>
              <a:path w="5211445" h="19050">
                <a:moveTo>
                  <a:pt x="4158242" y="19034"/>
                </a:moveTo>
                <a:lnTo>
                  <a:pt x="4095937" y="19034"/>
                </a:lnTo>
                <a:lnTo>
                  <a:pt x="4093692" y="18104"/>
                </a:lnTo>
                <a:lnTo>
                  <a:pt x="4089984" y="14388"/>
                </a:lnTo>
                <a:lnTo>
                  <a:pt x="4089052" y="12145"/>
                </a:lnTo>
                <a:lnTo>
                  <a:pt x="4089052" y="6888"/>
                </a:lnTo>
                <a:lnTo>
                  <a:pt x="4089984" y="4645"/>
                </a:lnTo>
                <a:lnTo>
                  <a:pt x="4093692" y="929"/>
                </a:lnTo>
                <a:lnTo>
                  <a:pt x="4095937" y="0"/>
                </a:lnTo>
                <a:lnTo>
                  <a:pt x="4158242" y="0"/>
                </a:lnTo>
                <a:lnTo>
                  <a:pt x="4160487" y="929"/>
                </a:lnTo>
                <a:lnTo>
                  <a:pt x="4164195" y="4645"/>
                </a:lnTo>
                <a:lnTo>
                  <a:pt x="4165127" y="6888"/>
                </a:lnTo>
                <a:lnTo>
                  <a:pt x="4165127" y="12145"/>
                </a:lnTo>
                <a:lnTo>
                  <a:pt x="4164195" y="14388"/>
                </a:lnTo>
                <a:lnTo>
                  <a:pt x="4160487" y="18104"/>
                </a:lnTo>
                <a:lnTo>
                  <a:pt x="4158242" y="19034"/>
                </a:lnTo>
                <a:close/>
              </a:path>
              <a:path w="5211445" h="19050">
                <a:moveTo>
                  <a:pt x="4253337" y="19034"/>
                </a:moveTo>
                <a:lnTo>
                  <a:pt x="4191031" y="19034"/>
                </a:lnTo>
                <a:lnTo>
                  <a:pt x="4188787" y="18104"/>
                </a:lnTo>
                <a:lnTo>
                  <a:pt x="4185078" y="14388"/>
                </a:lnTo>
                <a:lnTo>
                  <a:pt x="4184146" y="12145"/>
                </a:lnTo>
                <a:lnTo>
                  <a:pt x="4184146" y="6888"/>
                </a:lnTo>
                <a:lnTo>
                  <a:pt x="4185078" y="4645"/>
                </a:lnTo>
                <a:lnTo>
                  <a:pt x="4188787" y="929"/>
                </a:lnTo>
                <a:lnTo>
                  <a:pt x="4191031" y="0"/>
                </a:lnTo>
                <a:lnTo>
                  <a:pt x="4253337" y="0"/>
                </a:lnTo>
                <a:lnTo>
                  <a:pt x="4255581" y="929"/>
                </a:lnTo>
                <a:lnTo>
                  <a:pt x="4259290" y="4645"/>
                </a:lnTo>
                <a:lnTo>
                  <a:pt x="4260221" y="6888"/>
                </a:lnTo>
                <a:lnTo>
                  <a:pt x="4260221" y="12145"/>
                </a:lnTo>
                <a:lnTo>
                  <a:pt x="4259290" y="14388"/>
                </a:lnTo>
                <a:lnTo>
                  <a:pt x="4255581" y="18104"/>
                </a:lnTo>
                <a:lnTo>
                  <a:pt x="4253337" y="19034"/>
                </a:lnTo>
                <a:close/>
              </a:path>
              <a:path w="5211445" h="19050">
                <a:moveTo>
                  <a:pt x="4348431" y="19034"/>
                </a:moveTo>
                <a:lnTo>
                  <a:pt x="4286125" y="19034"/>
                </a:lnTo>
                <a:lnTo>
                  <a:pt x="4283881" y="18104"/>
                </a:lnTo>
                <a:lnTo>
                  <a:pt x="4280172" y="14388"/>
                </a:lnTo>
                <a:lnTo>
                  <a:pt x="4279240" y="12145"/>
                </a:lnTo>
                <a:lnTo>
                  <a:pt x="4279240" y="6888"/>
                </a:lnTo>
                <a:lnTo>
                  <a:pt x="4280172" y="4645"/>
                </a:lnTo>
                <a:lnTo>
                  <a:pt x="4283881" y="929"/>
                </a:lnTo>
                <a:lnTo>
                  <a:pt x="4286125" y="0"/>
                </a:lnTo>
                <a:lnTo>
                  <a:pt x="4348431" y="0"/>
                </a:lnTo>
                <a:lnTo>
                  <a:pt x="4350675" y="929"/>
                </a:lnTo>
                <a:lnTo>
                  <a:pt x="4354384" y="4645"/>
                </a:lnTo>
                <a:lnTo>
                  <a:pt x="4355316" y="6888"/>
                </a:lnTo>
                <a:lnTo>
                  <a:pt x="4355316" y="12145"/>
                </a:lnTo>
                <a:lnTo>
                  <a:pt x="4354384" y="14388"/>
                </a:lnTo>
                <a:lnTo>
                  <a:pt x="4350675" y="18104"/>
                </a:lnTo>
                <a:lnTo>
                  <a:pt x="4348431" y="19034"/>
                </a:lnTo>
                <a:close/>
              </a:path>
              <a:path w="5211445" h="19050">
                <a:moveTo>
                  <a:pt x="4443525" y="19034"/>
                </a:moveTo>
                <a:lnTo>
                  <a:pt x="4381219" y="19034"/>
                </a:lnTo>
                <a:lnTo>
                  <a:pt x="4378975" y="18104"/>
                </a:lnTo>
                <a:lnTo>
                  <a:pt x="4375266" y="14388"/>
                </a:lnTo>
                <a:lnTo>
                  <a:pt x="4374335" y="12145"/>
                </a:lnTo>
                <a:lnTo>
                  <a:pt x="4374335" y="6888"/>
                </a:lnTo>
                <a:lnTo>
                  <a:pt x="4375266" y="4645"/>
                </a:lnTo>
                <a:lnTo>
                  <a:pt x="4378975" y="929"/>
                </a:lnTo>
                <a:lnTo>
                  <a:pt x="4381219" y="0"/>
                </a:lnTo>
                <a:lnTo>
                  <a:pt x="4443525" y="0"/>
                </a:lnTo>
                <a:lnTo>
                  <a:pt x="4445769" y="929"/>
                </a:lnTo>
                <a:lnTo>
                  <a:pt x="4449478" y="4645"/>
                </a:lnTo>
                <a:lnTo>
                  <a:pt x="4450410" y="6888"/>
                </a:lnTo>
                <a:lnTo>
                  <a:pt x="4450410" y="12145"/>
                </a:lnTo>
                <a:lnTo>
                  <a:pt x="4449478" y="14388"/>
                </a:lnTo>
                <a:lnTo>
                  <a:pt x="4445769" y="18104"/>
                </a:lnTo>
                <a:lnTo>
                  <a:pt x="4443525" y="19034"/>
                </a:lnTo>
                <a:close/>
              </a:path>
              <a:path w="5211445" h="19050">
                <a:moveTo>
                  <a:pt x="4538619" y="19034"/>
                </a:moveTo>
                <a:lnTo>
                  <a:pt x="4476314" y="19034"/>
                </a:lnTo>
                <a:lnTo>
                  <a:pt x="4474069" y="18104"/>
                </a:lnTo>
                <a:lnTo>
                  <a:pt x="4470361" y="14388"/>
                </a:lnTo>
                <a:lnTo>
                  <a:pt x="4469429" y="12145"/>
                </a:lnTo>
                <a:lnTo>
                  <a:pt x="4469429" y="6888"/>
                </a:lnTo>
                <a:lnTo>
                  <a:pt x="4470361" y="4645"/>
                </a:lnTo>
                <a:lnTo>
                  <a:pt x="4474069" y="929"/>
                </a:lnTo>
                <a:lnTo>
                  <a:pt x="4476314" y="0"/>
                </a:lnTo>
                <a:lnTo>
                  <a:pt x="4538619" y="0"/>
                </a:lnTo>
                <a:lnTo>
                  <a:pt x="4540864" y="929"/>
                </a:lnTo>
                <a:lnTo>
                  <a:pt x="4544572" y="4645"/>
                </a:lnTo>
                <a:lnTo>
                  <a:pt x="4545504" y="6888"/>
                </a:lnTo>
                <a:lnTo>
                  <a:pt x="4545504" y="12145"/>
                </a:lnTo>
                <a:lnTo>
                  <a:pt x="4544572" y="14388"/>
                </a:lnTo>
                <a:lnTo>
                  <a:pt x="4540864" y="18104"/>
                </a:lnTo>
                <a:lnTo>
                  <a:pt x="4538619" y="19034"/>
                </a:lnTo>
                <a:close/>
              </a:path>
              <a:path w="5211445" h="19050">
                <a:moveTo>
                  <a:pt x="4633714" y="19034"/>
                </a:moveTo>
                <a:lnTo>
                  <a:pt x="4571408" y="19034"/>
                </a:lnTo>
                <a:lnTo>
                  <a:pt x="4569164" y="18104"/>
                </a:lnTo>
                <a:lnTo>
                  <a:pt x="4565455" y="14388"/>
                </a:lnTo>
                <a:lnTo>
                  <a:pt x="4564523" y="12145"/>
                </a:lnTo>
                <a:lnTo>
                  <a:pt x="4564523" y="6888"/>
                </a:lnTo>
                <a:lnTo>
                  <a:pt x="4565455" y="4645"/>
                </a:lnTo>
                <a:lnTo>
                  <a:pt x="4569164" y="929"/>
                </a:lnTo>
                <a:lnTo>
                  <a:pt x="4571408" y="0"/>
                </a:lnTo>
                <a:lnTo>
                  <a:pt x="4633714" y="0"/>
                </a:lnTo>
                <a:lnTo>
                  <a:pt x="4635958" y="929"/>
                </a:lnTo>
                <a:lnTo>
                  <a:pt x="4639667" y="4645"/>
                </a:lnTo>
                <a:lnTo>
                  <a:pt x="4640598" y="6888"/>
                </a:lnTo>
                <a:lnTo>
                  <a:pt x="4640598" y="12145"/>
                </a:lnTo>
                <a:lnTo>
                  <a:pt x="4639667" y="14388"/>
                </a:lnTo>
                <a:lnTo>
                  <a:pt x="4635958" y="18104"/>
                </a:lnTo>
                <a:lnTo>
                  <a:pt x="4633714" y="19034"/>
                </a:lnTo>
                <a:close/>
              </a:path>
              <a:path w="5211445" h="19050">
                <a:moveTo>
                  <a:pt x="4728808" y="19034"/>
                </a:moveTo>
                <a:lnTo>
                  <a:pt x="4666502" y="19034"/>
                </a:lnTo>
                <a:lnTo>
                  <a:pt x="4664258" y="18104"/>
                </a:lnTo>
                <a:lnTo>
                  <a:pt x="4660549" y="14388"/>
                </a:lnTo>
                <a:lnTo>
                  <a:pt x="4659617" y="12145"/>
                </a:lnTo>
                <a:lnTo>
                  <a:pt x="4659617" y="6888"/>
                </a:lnTo>
                <a:lnTo>
                  <a:pt x="4660549" y="4645"/>
                </a:lnTo>
                <a:lnTo>
                  <a:pt x="4664258" y="929"/>
                </a:lnTo>
                <a:lnTo>
                  <a:pt x="4666502" y="0"/>
                </a:lnTo>
                <a:lnTo>
                  <a:pt x="4728808" y="0"/>
                </a:lnTo>
                <a:lnTo>
                  <a:pt x="4731052" y="929"/>
                </a:lnTo>
                <a:lnTo>
                  <a:pt x="4734761" y="4645"/>
                </a:lnTo>
                <a:lnTo>
                  <a:pt x="4735693" y="6888"/>
                </a:lnTo>
                <a:lnTo>
                  <a:pt x="4735693" y="12145"/>
                </a:lnTo>
                <a:lnTo>
                  <a:pt x="4734761" y="14388"/>
                </a:lnTo>
                <a:lnTo>
                  <a:pt x="4731052" y="18104"/>
                </a:lnTo>
                <a:lnTo>
                  <a:pt x="4728808" y="19034"/>
                </a:lnTo>
                <a:close/>
              </a:path>
              <a:path w="5211445" h="19050">
                <a:moveTo>
                  <a:pt x="4823902" y="19034"/>
                </a:moveTo>
                <a:lnTo>
                  <a:pt x="4761596" y="19034"/>
                </a:lnTo>
                <a:lnTo>
                  <a:pt x="4759352" y="18104"/>
                </a:lnTo>
                <a:lnTo>
                  <a:pt x="4755643" y="14388"/>
                </a:lnTo>
                <a:lnTo>
                  <a:pt x="4754712" y="12145"/>
                </a:lnTo>
                <a:lnTo>
                  <a:pt x="4754712" y="6888"/>
                </a:lnTo>
                <a:lnTo>
                  <a:pt x="4755643" y="4645"/>
                </a:lnTo>
                <a:lnTo>
                  <a:pt x="4759352" y="929"/>
                </a:lnTo>
                <a:lnTo>
                  <a:pt x="4761596" y="0"/>
                </a:lnTo>
                <a:lnTo>
                  <a:pt x="4823902" y="0"/>
                </a:lnTo>
                <a:lnTo>
                  <a:pt x="4826146" y="929"/>
                </a:lnTo>
                <a:lnTo>
                  <a:pt x="4829855" y="4645"/>
                </a:lnTo>
                <a:lnTo>
                  <a:pt x="4830787" y="6888"/>
                </a:lnTo>
                <a:lnTo>
                  <a:pt x="4830787" y="12145"/>
                </a:lnTo>
                <a:lnTo>
                  <a:pt x="4829855" y="14388"/>
                </a:lnTo>
                <a:lnTo>
                  <a:pt x="4826146" y="18104"/>
                </a:lnTo>
                <a:lnTo>
                  <a:pt x="4823902" y="19034"/>
                </a:lnTo>
                <a:close/>
              </a:path>
              <a:path w="5211445" h="19050">
                <a:moveTo>
                  <a:pt x="4918996" y="19034"/>
                </a:moveTo>
                <a:lnTo>
                  <a:pt x="4856691" y="19034"/>
                </a:lnTo>
                <a:lnTo>
                  <a:pt x="4854446" y="18104"/>
                </a:lnTo>
                <a:lnTo>
                  <a:pt x="4850738" y="14388"/>
                </a:lnTo>
                <a:lnTo>
                  <a:pt x="4849806" y="12145"/>
                </a:lnTo>
                <a:lnTo>
                  <a:pt x="4849806" y="6888"/>
                </a:lnTo>
                <a:lnTo>
                  <a:pt x="4850738" y="4645"/>
                </a:lnTo>
                <a:lnTo>
                  <a:pt x="4854446" y="929"/>
                </a:lnTo>
                <a:lnTo>
                  <a:pt x="4856691" y="0"/>
                </a:lnTo>
                <a:lnTo>
                  <a:pt x="4918996" y="0"/>
                </a:lnTo>
                <a:lnTo>
                  <a:pt x="4921241" y="929"/>
                </a:lnTo>
                <a:lnTo>
                  <a:pt x="4924949" y="4645"/>
                </a:lnTo>
                <a:lnTo>
                  <a:pt x="4925881" y="6888"/>
                </a:lnTo>
                <a:lnTo>
                  <a:pt x="4925881" y="12145"/>
                </a:lnTo>
                <a:lnTo>
                  <a:pt x="4924949" y="14388"/>
                </a:lnTo>
                <a:lnTo>
                  <a:pt x="4921241" y="18104"/>
                </a:lnTo>
                <a:lnTo>
                  <a:pt x="4918996" y="19034"/>
                </a:lnTo>
                <a:close/>
              </a:path>
              <a:path w="5211445" h="19050">
                <a:moveTo>
                  <a:pt x="5014091" y="19034"/>
                </a:moveTo>
                <a:lnTo>
                  <a:pt x="4951785" y="19034"/>
                </a:lnTo>
                <a:lnTo>
                  <a:pt x="4949541" y="18104"/>
                </a:lnTo>
                <a:lnTo>
                  <a:pt x="4945832" y="14388"/>
                </a:lnTo>
                <a:lnTo>
                  <a:pt x="4944900" y="12145"/>
                </a:lnTo>
                <a:lnTo>
                  <a:pt x="4944900" y="6888"/>
                </a:lnTo>
                <a:lnTo>
                  <a:pt x="4945832" y="4645"/>
                </a:lnTo>
                <a:lnTo>
                  <a:pt x="4949541" y="929"/>
                </a:lnTo>
                <a:lnTo>
                  <a:pt x="4951785" y="0"/>
                </a:lnTo>
                <a:lnTo>
                  <a:pt x="5014091" y="0"/>
                </a:lnTo>
                <a:lnTo>
                  <a:pt x="5016335" y="929"/>
                </a:lnTo>
                <a:lnTo>
                  <a:pt x="5020043" y="4645"/>
                </a:lnTo>
                <a:lnTo>
                  <a:pt x="5020975" y="6888"/>
                </a:lnTo>
                <a:lnTo>
                  <a:pt x="5020975" y="12145"/>
                </a:lnTo>
                <a:lnTo>
                  <a:pt x="5020043" y="14388"/>
                </a:lnTo>
                <a:lnTo>
                  <a:pt x="5016335" y="18104"/>
                </a:lnTo>
                <a:lnTo>
                  <a:pt x="5014091" y="19034"/>
                </a:lnTo>
                <a:close/>
              </a:path>
              <a:path w="5211445" h="19050">
                <a:moveTo>
                  <a:pt x="5109185" y="19034"/>
                </a:moveTo>
                <a:lnTo>
                  <a:pt x="5046879" y="19034"/>
                </a:lnTo>
                <a:lnTo>
                  <a:pt x="5044635" y="18104"/>
                </a:lnTo>
                <a:lnTo>
                  <a:pt x="5040926" y="14388"/>
                </a:lnTo>
                <a:lnTo>
                  <a:pt x="5039994" y="12145"/>
                </a:lnTo>
                <a:lnTo>
                  <a:pt x="5039994" y="6888"/>
                </a:lnTo>
                <a:lnTo>
                  <a:pt x="5040926" y="4645"/>
                </a:lnTo>
                <a:lnTo>
                  <a:pt x="5044635" y="929"/>
                </a:lnTo>
                <a:lnTo>
                  <a:pt x="5046879" y="0"/>
                </a:lnTo>
                <a:lnTo>
                  <a:pt x="5109185" y="0"/>
                </a:lnTo>
                <a:lnTo>
                  <a:pt x="5111429" y="929"/>
                </a:lnTo>
                <a:lnTo>
                  <a:pt x="5115138" y="4645"/>
                </a:lnTo>
                <a:lnTo>
                  <a:pt x="5116070" y="6888"/>
                </a:lnTo>
                <a:lnTo>
                  <a:pt x="5116070" y="12145"/>
                </a:lnTo>
                <a:lnTo>
                  <a:pt x="5115138" y="14388"/>
                </a:lnTo>
                <a:lnTo>
                  <a:pt x="5111429" y="18104"/>
                </a:lnTo>
                <a:lnTo>
                  <a:pt x="5109185" y="19034"/>
                </a:lnTo>
                <a:close/>
              </a:path>
              <a:path w="5211445" h="19050">
                <a:moveTo>
                  <a:pt x="5204279" y="19034"/>
                </a:moveTo>
                <a:lnTo>
                  <a:pt x="5141973" y="19034"/>
                </a:lnTo>
                <a:lnTo>
                  <a:pt x="5139729" y="18104"/>
                </a:lnTo>
                <a:lnTo>
                  <a:pt x="5136020" y="14388"/>
                </a:lnTo>
                <a:lnTo>
                  <a:pt x="5135088" y="12145"/>
                </a:lnTo>
                <a:lnTo>
                  <a:pt x="5135088" y="6888"/>
                </a:lnTo>
                <a:lnTo>
                  <a:pt x="5136020" y="4645"/>
                </a:lnTo>
                <a:lnTo>
                  <a:pt x="5139729" y="929"/>
                </a:lnTo>
                <a:lnTo>
                  <a:pt x="5141973" y="0"/>
                </a:lnTo>
                <a:lnTo>
                  <a:pt x="5204279" y="0"/>
                </a:lnTo>
                <a:lnTo>
                  <a:pt x="5206523" y="929"/>
                </a:lnTo>
                <a:lnTo>
                  <a:pt x="5210232" y="4645"/>
                </a:lnTo>
                <a:lnTo>
                  <a:pt x="5211164" y="6888"/>
                </a:lnTo>
                <a:lnTo>
                  <a:pt x="5211164" y="12145"/>
                </a:lnTo>
                <a:lnTo>
                  <a:pt x="5210232" y="14388"/>
                </a:lnTo>
                <a:lnTo>
                  <a:pt x="5206523" y="18104"/>
                </a:lnTo>
                <a:lnTo>
                  <a:pt x="5204279" y="19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97576" y="2038364"/>
            <a:ext cx="2758440" cy="3060700"/>
            <a:chOff x="4797576" y="2038364"/>
            <a:chExt cx="2758440" cy="3060700"/>
          </a:xfrm>
        </p:grpSpPr>
        <p:sp>
          <p:nvSpPr>
            <p:cNvPr id="9" name="object 9"/>
            <p:cNvSpPr/>
            <p:nvPr/>
          </p:nvSpPr>
          <p:spPr>
            <a:xfrm>
              <a:off x="4797576" y="2038364"/>
              <a:ext cx="2758416" cy="30601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13592" y="3188156"/>
              <a:ext cx="2411095" cy="1481455"/>
            </a:xfrm>
            <a:custGeom>
              <a:avLst/>
              <a:gdLst/>
              <a:ahLst/>
              <a:cxnLst/>
              <a:rect l="l" t="t" r="r" b="b"/>
              <a:pathLst>
                <a:path w="2411095" h="1481454">
                  <a:moveTo>
                    <a:pt x="9042" y="214833"/>
                  </a:moveTo>
                  <a:lnTo>
                    <a:pt x="8597" y="213779"/>
                  </a:lnTo>
                  <a:lnTo>
                    <a:pt x="6832" y="212013"/>
                  </a:lnTo>
                  <a:lnTo>
                    <a:pt x="5765" y="211569"/>
                  </a:lnTo>
                  <a:lnTo>
                    <a:pt x="3263" y="211569"/>
                  </a:lnTo>
                  <a:lnTo>
                    <a:pt x="2209" y="212013"/>
                  </a:lnTo>
                  <a:lnTo>
                    <a:pt x="444" y="213779"/>
                  </a:lnTo>
                  <a:lnTo>
                    <a:pt x="0" y="214833"/>
                  </a:lnTo>
                  <a:lnTo>
                    <a:pt x="0" y="217335"/>
                  </a:lnTo>
                  <a:lnTo>
                    <a:pt x="444" y="218389"/>
                  </a:lnTo>
                  <a:lnTo>
                    <a:pt x="2209" y="220154"/>
                  </a:lnTo>
                  <a:lnTo>
                    <a:pt x="3263" y="220599"/>
                  </a:lnTo>
                  <a:lnTo>
                    <a:pt x="5765" y="220599"/>
                  </a:lnTo>
                  <a:lnTo>
                    <a:pt x="6832" y="220154"/>
                  </a:lnTo>
                  <a:lnTo>
                    <a:pt x="8597" y="218389"/>
                  </a:lnTo>
                  <a:lnTo>
                    <a:pt x="9042" y="217335"/>
                  </a:lnTo>
                  <a:lnTo>
                    <a:pt x="9042" y="214833"/>
                  </a:lnTo>
                  <a:close/>
                </a:path>
                <a:path w="2411095" h="1481454">
                  <a:moveTo>
                    <a:pt x="431126" y="5334"/>
                  </a:moveTo>
                  <a:lnTo>
                    <a:pt x="430415" y="3594"/>
                  </a:lnTo>
                  <a:lnTo>
                    <a:pt x="427520" y="711"/>
                  </a:lnTo>
                  <a:lnTo>
                    <a:pt x="425780" y="0"/>
                  </a:lnTo>
                  <a:lnTo>
                    <a:pt x="421690" y="0"/>
                  </a:lnTo>
                  <a:lnTo>
                    <a:pt x="419950" y="711"/>
                  </a:lnTo>
                  <a:lnTo>
                    <a:pt x="417068" y="3594"/>
                  </a:lnTo>
                  <a:lnTo>
                    <a:pt x="416344" y="5334"/>
                  </a:lnTo>
                  <a:lnTo>
                    <a:pt x="416344" y="9410"/>
                  </a:lnTo>
                  <a:lnTo>
                    <a:pt x="417068" y="11150"/>
                  </a:lnTo>
                  <a:lnTo>
                    <a:pt x="419950" y="14033"/>
                  </a:lnTo>
                  <a:lnTo>
                    <a:pt x="421690" y="14757"/>
                  </a:lnTo>
                  <a:lnTo>
                    <a:pt x="425780" y="14757"/>
                  </a:lnTo>
                  <a:lnTo>
                    <a:pt x="427520" y="14033"/>
                  </a:lnTo>
                  <a:lnTo>
                    <a:pt x="430415" y="11150"/>
                  </a:lnTo>
                  <a:lnTo>
                    <a:pt x="431126" y="9410"/>
                  </a:lnTo>
                  <a:lnTo>
                    <a:pt x="431126" y="5334"/>
                  </a:lnTo>
                  <a:close/>
                </a:path>
                <a:path w="2411095" h="1481454">
                  <a:moveTo>
                    <a:pt x="1271625" y="1465326"/>
                  </a:moveTo>
                  <a:lnTo>
                    <a:pt x="1270419" y="1462430"/>
                  </a:lnTo>
                  <a:lnTo>
                    <a:pt x="1265605" y="1457629"/>
                  </a:lnTo>
                  <a:lnTo>
                    <a:pt x="1262710" y="1456423"/>
                  </a:lnTo>
                  <a:lnTo>
                    <a:pt x="1255890" y="1456423"/>
                  </a:lnTo>
                  <a:lnTo>
                    <a:pt x="1252994" y="1457629"/>
                  </a:lnTo>
                  <a:lnTo>
                    <a:pt x="1248194" y="1462430"/>
                  </a:lnTo>
                  <a:lnTo>
                    <a:pt x="1246987" y="1465326"/>
                  </a:lnTo>
                  <a:lnTo>
                    <a:pt x="1246987" y="1472120"/>
                  </a:lnTo>
                  <a:lnTo>
                    <a:pt x="1248194" y="1475016"/>
                  </a:lnTo>
                  <a:lnTo>
                    <a:pt x="1252994" y="1479816"/>
                  </a:lnTo>
                  <a:lnTo>
                    <a:pt x="1255890" y="1481023"/>
                  </a:lnTo>
                  <a:lnTo>
                    <a:pt x="1262710" y="1481023"/>
                  </a:lnTo>
                  <a:lnTo>
                    <a:pt x="1265605" y="1479816"/>
                  </a:lnTo>
                  <a:lnTo>
                    <a:pt x="1270419" y="1475016"/>
                  </a:lnTo>
                  <a:lnTo>
                    <a:pt x="1271625" y="1472120"/>
                  </a:lnTo>
                  <a:lnTo>
                    <a:pt x="1271625" y="1465326"/>
                  </a:lnTo>
                  <a:close/>
                </a:path>
                <a:path w="2411095" h="1481454">
                  <a:moveTo>
                    <a:pt x="1574800" y="1363281"/>
                  </a:moveTo>
                  <a:lnTo>
                    <a:pt x="1574241" y="1362735"/>
                  </a:lnTo>
                  <a:lnTo>
                    <a:pt x="1573161" y="1362735"/>
                  </a:lnTo>
                  <a:lnTo>
                    <a:pt x="1572679" y="1362646"/>
                  </a:lnTo>
                  <a:lnTo>
                    <a:pt x="1572247" y="1362786"/>
                  </a:lnTo>
                  <a:lnTo>
                    <a:pt x="1571574" y="1363472"/>
                  </a:lnTo>
                  <a:lnTo>
                    <a:pt x="1571434" y="1363903"/>
                  </a:lnTo>
                  <a:lnTo>
                    <a:pt x="1571510" y="1364373"/>
                  </a:lnTo>
                  <a:lnTo>
                    <a:pt x="1571510" y="1365453"/>
                  </a:lnTo>
                  <a:lnTo>
                    <a:pt x="1572069" y="1366012"/>
                  </a:lnTo>
                  <a:lnTo>
                    <a:pt x="1573161" y="1366012"/>
                  </a:lnTo>
                  <a:lnTo>
                    <a:pt x="1574139" y="1365910"/>
                  </a:lnTo>
                  <a:lnTo>
                    <a:pt x="1574698" y="1365351"/>
                  </a:lnTo>
                  <a:lnTo>
                    <a:pt x="1574800" y="1364373"/>
                  </a:lnTo>
                  <a:lnTo>
                    <a:pt x="1574800" y="1363281"/>
                  </a:lnTo>
                  <a:close/>
                </a:path>
                <a:path w="2411095" h="1481454">
                  <a:moveTo>
                    <a:pt x="2410574" y="946200"/>
                  </a:moveTo>
                  <a:lnTo>
                    <a:pt x="2410307" y="945934"/>
                  </a:lnTo>
                  <a:lnTo>
                    <a:pt x="2409190" y="945934"/>
                  </a:lnTo>
                  <a:lnTo>
                    <a:pt x="2408923" y="946200"/>
                  </a:lnTo>
                  <a:lnTo>
                    <a:pt x="2408923" y="947305"/>
                  </a:lnTo>
                  <a:lnTo>
                    <a:pt x="2409190" y="947572"/>
                  </a:lnTo>
                  <a:lnTo>
                    <a:pt x="2410307" y="947572"/>
                  </a:lnTo>
                  <a:lnTo>
                    <a:pt x="2410574" y="947305"/>
                  </a:lnTo>
                  <a:lnTo>
                    <a:pt x="2410574" y="94620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704881" y="3499155"/>
            <a:ext cx="19050" cy="19685"/>
          </a:xfrm>
          <a:custGeom>
            <a:avLst/>
            <a:gdLst/>
            <a:ahLst/>
            <a:cxnLst/>
            <a:rect l="l" t="t" r="r" b="b"/>
            <a:pathLst>
              <a:path w="19050" h="19685">
                <a:moveTo>
                  <a:pt x="11455" y="19103"/>
                </a:moveTo>
                <a:lnTo>
                  <a:pt x="6215" y="18697"/>
                </a:lnTo>
                <a:lnTo>
                  <a:pt x="4144" y="17703"/>
                </a:lnTo>
                <a:lnTo>
                  <a:pt x="803" y="14051"/>
                </a:lnTo>
                <a:lnTo>
                  <a:pt x="0" y="11903"/>
                </a:lnTo>
                <a:lnTo>
                  <a:pt x="59" y="6826"/>
                </a:lnTo>
                <a:lnTo>
                  <a:pt x="981" y="4604"/>
                </a:lnTo>
                <a:lnTo>
                  <a:pt x="4670" y="920"/>
                </a:lnTo>
                <a:lnTo>
                  <a:pt x="6899" y="0"/>
                </a:lnTo>
                <a:lnTo>
                  <a:pt x="12093" y="55"/>
                </a:lnTo>
                <a:lnTo>
                  <a:pt x="14301" y="994"/>
                </a:lnTo>
                <a:lnTo>
                  <a:pt x="17960" y="4645"/>
                </a:lnTo>
                <a:lnTo>
                  <a:pt x="18900" y="6849"/>
                </a:lnTo>
                <a:lnTo>
                  <a:pt x="18966" y="12204"/>
                </a:lnTo>
                <a:lnTo>
                  <a:pt x="17949" y="14529"/>
                </a:lnTo>
                <a:lnTo>
                  <a:pt x="13860" y="1828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7122" y="475999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5844" y="359920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3174" y="26241"/>
                </a:moveTo>
                <a:lnTo>
                  <a:pt x="9735" y="25954"/>
                </a:lnTo>
                <a:lnTo>
                  <a:pt x="5056" y="23697"/>
                </a:lnTo>
                <a:lnTo>
                  <a:pt x="1630" y="19796"/>
                </a:lnTo>
                <a:lnTo>
                  <a:pt x="0" y="14869"/>
                </a:lnTo>
                <a:lnTo>
                  <a:pt x="361" y="9707"/>
                </a:lnTo>
                <a:lnTo>
                  <a:pt x="2645" y="5074"/>
                </a:lnTo>
                <a:lnTo>
                  <a:pt x="6533" y="1664"/>
                </a:lnTo>
                <a:lnTo>
                  <a:pt x="11430" y="0"/>
                </a:lnTo>
                <a:lnTo>
                  <a:pt x="16594" y="332"/>
                </a:lnTo>
                <a:lnTo>
                  <a:pt x="21236" y="2611"/>
                </a:lnTo>
                <a:lnTo>
                  <a:pt x="24652" y="6492"/>
                </a:lnTo>
                <a:lnTo>
                  <a:pt x="26319" y="11380"/>
                </a:lnTo>
                <a:lnTo>
                  <a:pt x="25987" y="16534"/>
                </a:lnTo>
                <a:lnTo>
                  <a:pt x="23703" y="21167"/>
                </a:lnTo>
                <a:lnTo>
                  <a:pt x="19814" y="24577"/>
                </a:lnTo>
                <a:lnTo>
                  <a:pt x="16594" y="25909"/>
                </a:lnTo>
                <a:lnTo>
                  <a:pt x="13174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5492" y="369945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25"/>
                </a:lnTo>
                <a:lnTo>
                  <a:pt x="0" y="20433"/>
                </a:lnTo>
                <a:lnTo>
                  <a:pt x="0" y="15648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8"/>
                </a:lnTo>
                <a:lnTo>
                  <a:pt x="36150" y="20433"/>
                </a:lnTo>
                <a:lnTo>
                  <a:pt x="22776" y="3562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7662" y="361093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647" y="4118"/>
                </a:moveTo>
                <a:lnTo>
                  <a:pt x="2053" y="4049"/>
                </a:lnTo>
                <a:lnTo>
                  <a:pt x="683" y="4049"/>
                </a:lnTo>
                <a:lnTo>
                  <a:pt x="0" y="3366"/>
                </a:lnTo>
                <a:lnTo>
                  <a:pt x="0" y="1998"/>
                </a:lnTo>
                <a:lnTo>
                  <a:pt x="125" y="762"/>
                </a:lnTo>
                <a:lnTo>
                  <a:pt x="809" y="147"/>
                </a:lnTo>
                <a:lnTo>
                  <a:pt x="2053" y="153"/>
                </a:lnTo>
                <a:lnTo>
                  <a:pt x="3432" y="0"/>
                </a:lnTo>
                <a:lnTo>
                  <a:pt x="4116" y="615"/>
                </a:lnTo>
                <a:lnTo>
                  <a:pt x="4107" y="1998"/>
                </a:lnTo>
                <a:lnTo>
                  <a:pt x="4177" y="2591"/>
                </a:lnTo>
                <a:lnTo>
                  <a:pt x="4003" y="3099"/>
                </a:lnTo>
                <a:lnTo>
                  <a:pt x="3156" y="3944"/>
                </a:lnTo>
                <a:lnTo>
                  <a:pt x="2647" y="411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1119" y="370437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09"/>
                </a:lnTo>
                <a:lnTo>
                  <a:pt x="5083" y="23627"/>
                </a:lnTo>
                <a:lnTo>
                  <a:pt x="1667" y="19749"/>
                </a:lnTo>
                <a:lnTo>
                  <a:pt x="0" y="14861"/>
                </a:lnTo>
                <a:lnTo>
                  <a:pt x="332" y="9707"/>
                </a:lnTo>
                <a:lnTo>
                  <a:pt x="2616" y="5074"/>
                </a:lnTo>
                <a:lnTo>
                  <a:pt x="6505" y="1664"/>
                </a:lnTo>
                <a:lnTo>
                  <a:pt x="9725" y="332"/>
                </a:lnTo>
                <a:lnTo>
                  <a:pt x="13145" y="0"/>
                </a:lnTo>
                <a:lnTo>
                  <a:pt x="16565" y="332"/>
                </a:lnTo>
                <a:lnTo>
                  <a:pt x="21207" y="2611"/>
                </a:lnTo>
                <a:lnTo>
                  <a:pt x="24623" y="6492"/>
                </a:lnTo>
                <a:lnTo>
                  <a:pt x="26291" y="11380"/>
                </a:lnTo>
                <a:lnTo>
                  <a:pt x="25958" y="16534"/>
                </a:lnTo>
                <a:lnTo>
                  <a:pt x="23674" y="21167"/>
                </a:lnTo>
                <a:lnTo>
                  <a:pt x="19786" y="24577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3347" y="380626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5492" y="390816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3207" y="4854098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4677" y="22961"/>
                </a:moveTo>
                <a:lnTo>
                  <a:pt x="8326" y="22961"/>
                </a:lnTo>
                <a:lnTo>
                  <a:pt x="5615" y="21834"/>
                </a:lnTo>
                <a:lnTo>
                  <a:pt x="1123" y="17364"/>
                </a:lnTo>
                <a:lnTo>
                  <a:pt x="0" y="14658"/>
                </a:lnTo>
                <a:lnTo>
                  <a:pt x="0" y="8303"/>
                </a:lnTo>
                <a:lnTo>
                  <a:pt x="1123" y="5596"/>
                </a:lnTo>
                <a:lnTo>
                  <a:pt x="5615" y="1127"/>
                </a:lnTo>
                <a:lnTo>
                  <a:pt x="8326" y="0"/>
                </a:lnTo>
                <a:lnTo>
                  <a:pt x="14677" y="0"/>
                </a:lnTo>
                <a:lnTo>
                  <a:pt x="17389" y="1127"/>
                </a:lnTo>
                <a:lnTo>
                  <a:pt x="21881" y="5596"/>
                </a:lnTo>
                <a:lnTo>
                  <a:pt x="23004" y="8303"/>
                </a:lnTo>
                <a:lnTo>
                  <a:pt x="23004" y="14658"/>
                </a:lnTo>
                <a:lnTo>
                  <a:pt x="21881" y="17364"/>
                </a:lnTo>
                <a:lnTo>
                  <a:pt x="17389" y="2183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1060" y="3713395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5241" y="8200"/>
                </a:moveTo>
                <a:lnTo>
                  <a:pt x="2974" y="8200"/>
                </a:lnTo>
                <a:lnTo>
                  <a:pt x="2004" y="7800"/>
                </a:lnTo>
                <a:lnTo>
                  <a:pt x="400" y="6199"/>
                </a:lnTo>
                <a:lnTo>
                  <a:pt x="0" y="5231"/>
                </a:lnTo>
                <a:lnTo>
                  <a:pt x="0" y="2968"/>
                </a:lnTo>
                <a:lnTo>
                  <a:pt x="400" y="2000"/>
                </a:lnTo>
                <a:lnTo>
                  <a:pt x="2004" y="399"/>
                </a:lnTo>
                <a:lnTo>
                  <a:pt x="2974" y="0"/>
                </a:lnTo>
                <a:lnTo>
                  <a:pt x="5241" y="0"/>
                </a:lnTo>
                <a:lnTo>
                  <a:pt x="6211" y="399"/>
                </a:lnTo>
                <a:lnTo>
                  <a:pt x="7815" y="2000"/>
                </a:lnTo>
                <a:lnTo>
                  <a:pt x="8215" y="2968"/>
                </a:lnTo>
                <a:lnTo>
                  <a:pt x="8215" y="5231"/>
                </a:lnTo>
                <a:lnTo>
                  <a:pt x="7815" y="6199"/>
                </a:lnTo>
                <a:lnTo>
                  <a:pt x="6211" y="780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89035" y="3811187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1119" y="391246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93408" y="4014972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5492" y="41168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48928" y="496870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2053" y="2460"/>
                </a:moveTo>
                <a:lnTo>
                  <a:pt x="410" y="2460"/>
                </a:lnTo>
                <a:lnTo>
                  <a:pt x="0" y="2050"/>
                </a:lnTo>
                <a:lnTo>
                  <a:pt x="0" y="410"/>
                </a:lnTo>
                <a:lnTo>
                  <a:pt x="410" y="0"/>
                </a:lnTo>
                <a:lnTo>
                  <a:pt x="2053" y="0"/>
                </a:lnTo>
                <a:lnTo>
                  <a:pt x="2464" y="410"/>
                </a:lnTo>
                <a:lnTo>
                  <a:pt x="2464" y="205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85279" y="38173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5767" y="9020"/>
                </a:moveTo>
                <a:lnTo>
                  <a:pt x="3269" y="9020"/>
                </a:lnTo>
                <a:lnTo>
                  <a:pt x="2205" y="8590"/>
                </a:lnTo>
                <a:lnTo>
                  <a:pt x="441" y="6826"/>
                </a:lnTo>
                <a:lnTo>
                  <a:pt x="0" y="5760"/>
                </a:lnTo>
                <a:lnTo>
                  <a:pt x="0" y="3259"/>
                </a:lnTo>
                <a:lnTo>
                  <a:pt x="441" y="2193"/>
                </a:lnTo>
                <a:lnTo>
                  <a:pt x="2205" y="430"/>
                </a:lnTo>
                <a:lnTo>
                  <a:pt x="3272" y="0"/>
                </a:lnTo>
                <a:lnTo>
                  <a:pt x="5767" y="0"/>
                </a:lnTo>
                <a:lnTo>
                  <a:pt x="6831" y="430"/>
                </a:lnTo>
                <a:lnTo>
                  <a:pt x="8595" y="2193"/>
                </a:lnTo>
                <a:lnTo>
                  <a:pt x="9037" y="3259"/>
                </a:lnTo>
                <a:lnTo>
                  <a:pt x="9037" y="5760"/>
                </a:lnTo>
                <a:lnTo>
                  <a:pt x="8595" y="6826"/>
                </a:lnTo>
                <a:lnTo>
                  <a:pt x="6831" y="859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7363" y="3918410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813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89035" y="401989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1119" y="412178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93347" y="422367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36" y="31162"/>
                </a:moveTo>
                <a:lnTo>
                  <a:pt x="0" y="17651"/>
                </a:lnTo>
                <a:lnTo>
                  <a:pt x="398" y="11521"/>
                </a:lnTo>
                <a:lnTo>
                  <a:pt x="17736" y="0"/>
                </a:lnTo>
                <a:lnTo>
                  <a:pt x="19722" y="410"/>
                </a:lnTo>
                <a:lnTo>
                  <a:pt x="23532" y="1988"/>
                </a:lnTo>
                <a:lnTo>
                  <a:pt x="25212" y="3116"/>
                </a:lnTo>
                <a:lnTo>
                  <a:pt x="29250" y="7729"/>
                </a:lnTo>
                <a:lnTo>
                  <a:pt x="31220" y="13510"/>
                </a:lnTo>
                <a:lnTo>
                  <a:pt x="30826" y="19619"/>
                </a:lnTo>
                <a:lnTo>
                  <a:pt x="28127" y="25114"/>
                </a:lnTo>
                <a:lnTo>
                  <a:pt x="23532" y="291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95492" y="432557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84222" y="392333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4457" y="402522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7363" y="4127115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89035" y="422859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2288" y="433049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5472" y="26077"/>
                </a:moveTo>
                <a:lnTo>
                  <a:pt x="0" y="10558"/>
                </a:lnTo>
                <a:lnTo>
                  <a:pt x="1934" y="5822"/>
                </a:lnTo>
                <a:lnTo>
                  <a:pt x="5533" y="2152"/>
                </a:lnTo>
                <a:lnTo>
                  <a:pt x="8618" y="594"/>
                </a:lnTo>
                <a:lnTo>
                  <a:pt x="11976" y="0"/>
                </a:lnTo>
                <a:lnTo>
                  <a:pt x="15489" y="61"/>
                </a:lnTo>
                <a:lnTo>
                  <a:pt x="20385" y="2070"/>
                </a:lnTo>
                <a:lnTo>
                  <a:pt x="24111" y="5822"/>
                </a:lnTo>
                <a:lnTo>
                  <a:pt x="26071" y="10722"/>
                </a:lnTo>
                <a:lnTo>
                  <a:pt x="25970" y="15909"/>
                </a:lnTo>
                <a:lnTo>
                  <a:pt x="23922" y="20603"/>
                </a:lnTo>
                <a:lnTo>
                  <a:pt x="20240" y="24171"/>
                </a:lnTo>
                <a:lnTo>
                  <a:pt x="15472" y="26077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93195" y="4432587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769" y="31141"/>
                </a:moveTo>
                <a:lnTo>
                  <a:pt x="0" y="17590"/>
                </a:lnTo>
                <a:lnTo>
                  <a:pt x="427" y="11439"/>
                </a:lnTo>
                <a:lnTo>
                  <a:pt x="3193" y="5924"/>
                </a:lnTo>
                <a:lnTo>
                  <a:pt x="7870" y="1886"/>
                </a:lnTo>
                <a:lnTo>
                  <a:pt x="11734" y="348"/>
                </a:lnTo>
                <a:lnTo>
                  <a:pt x="15824" y="0"/>
                </a:lnTo>
                <a:lnTo>
                  <a:pt x="19831" y="389"/>
                </a:lnTo>
                <a:lnTo>
                  <a:pt x="25272" y="3054"/>
                </a:lnTo>
                <a:lnTo>
                  <a:pt x="29273" y="7606"/>
                </a:lnTo>
                <a:lnTo>
                  <a:pt x="31228" y="13346"/>
                </a:lnTo>
                <a:lnTo>
                  <a:pt x="30881" y="19455"/>
                </a:lnTo>
                <a:lnTo>
                  <a:pt x="28213" y="25011"/>
                </a:lnTo>
                <a:lnTo>
                  <a:pt x="23606" y="29132"/>
                </a:lnTo>
                <a:lnTo>
                  <a:pt x="19769" y="30752"/>
                </a:lnTo>
                <a:lnTo>
                  <a:pt x="17769" y="311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95492" y="453448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7477" y="5064443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2605" y="19742"/>
                </a:moveTo>
                <a:lnTo>
                  <a:pt x="7137" y="19681"/>
                </a:lnTo>
                <a:lnTo>
                  <a:pt x="4812" y="18717"/>
                </a:lnTo>
                <a:lnTo>
                  <a:pt x="963" y="14884"/>
                </a:lnTo>
                <a:lnTo>
                  <a:pt x="0" y="12567"/>
                </a:lnTo>
                <a:lnTo>
                  <a:pt x="55" y="7155"/>
                </a:lnTo>
                <a:lnTo>
                  <a:pt x="1037" y="4838"/>
                </a:lnTo>
                <a:lnTo>
                  <a:pt x="4855" y="1025"/>
                </a:lnTo>
                <a:lnTo>
                  <a:pt x="7160" y="61"/>
                </a:lnTo>
                <a:lnTo>
                  <a:pt x="12580" y="0"/>
                </a:lnTo>
                <a:lnTo>
                  <a:pt x="14905" y="963"/>
                </a:lnTo>
                <a:lnTo>
                  <a:pt x="18755" y="4797"/>
                </a:lnTo>
                <a:lnTo>
                  <a:pt x="19718" y="7114"/>
                </a:lnTo>
                <a:lnTo>
                  <a:pt x="19777" y="12587"/>
                </a:lnTo>
                <a:lnTo>
                  <a:pt x="18835" y="14925"/>
                </a:lnTo>
                <a:lnTo>
                  <a:pt x="14951" y="1879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80700" y="402973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83195" y="413203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84457" y="423392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87363" y="433582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9035" y="443730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91119" y="4539400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83" y="287"/>
                </a:lnTo>
                <a:lnTo>
                  <a:pt x="21262" y="2542"/>
                </a:lnTo>
                <a:lnTo>
                  <a:pt x="24689" y="6437"/>
                </a:lnTo>
                <a:lnTo>
                  <a:pt x="26319" y="11378"/>
                </a:lnTo>
                <a:lnTo>
                  <a:pt x="25958" y="1654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93408" y="464129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95492" y="474318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0118" y="5176997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737" y="3280"/>
                </a:moveTo>
                <a:lnTo>
                  <a:pt x="548" y="3280"/>
                </a:lnTo>
                <a:lnTo>
                  <a:pt x="0" y="2726"/>
                </a:lnTo>
                <a:lnTo>
                  <a:pt x="0" y="553"/>
                </a:lnTo>
                <a:lnTo>
                  <a:pt x="548" y="0"/>
                </a:lnTo>
                <a:lnTo>
                  <a:pt x="2737" y="0"/>
                </a:lnTo>
                <a:lnTo>
                  <a:pt x="3286" y="553"/>
                </a:lnTo>
                <a:lnTo>
                  <a:pt x="3286" y="272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84222" y="434074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87" y="5740"/>
                </a:moveTo>
                <a:lnTo>
                  <a:pt x="963" y="5740"/>
                </a:lnTo>
                <a:lnTo>
                  <a:pt x="6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45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84457" y="444263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7363" y="454473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89035" y="464621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91119" y="4748105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3408" y="484999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95492" y="49518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07465" y="516305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7214" y="30342"/>
                </a:moveTo>
                <a:lnTo>
                  <a:pt x="11245" y="29952"/>
                </a:lnTo>
                <a:lnTo>
                  <a:pt x="5876" y="27328"/>
                </a:lnTo>
                <a:lnTo>
                  <a:pt x="1928" y="22838"/>
                </a:lnTo>
                <a:lnTo>
                  <a:pt x="0" y="17180"/>
                </a:lnTo>
                <a:lnTo>
                  <a:pt x="386" y="11214"/>
                </a:lnTo>
                <a:lnTo>
                  <a:pt x="3025" y="5863"/>
                </a:lnTo>
                <a:lnTo>
                  <a:pt x="7519" y="1927"/>
                </a:lnTo>
                <a:lnTo>
                  <a:pt x="11245" y="389"/>
                </a:lnTo>
                <a:lnTo>
                  <a:pt x="15199" y="0"/>
                </a:lnTo>
                <a:lnTo>
                  <a:pt x="19153" y="389"/>
                </a:lnTo>
                <a:lnTo>
                  <a:pt x="24522" y="3013"/>
                </a:lnTo>
                <a:lnTo>
                  <a:pt x="28470" y="7503"/>
                </a:lnTo>
                <a:lnTo>
                  <a:pt x="30399" y="13161"/>
                </a:lnTo>
                <a:lnTo>
                  <a:pt x="30013" y="19127"/>
                </a:lnTo>
                <a:lnTo>
                  <a:pt x="27371" y="24478"/>
                </a:lnTo>
                <a:lnTo>
                  <a:pt x="22877" y="28415"/>
                </a:lnTo>
                <a:lnTo>
                  <a:pt x="17214" y="303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80700" y="444714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83195" y="454965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84457" y="465154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87363" y="475343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89035" y="48549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91119" y="4956811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93408" y="5058703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7680" y="31162"/>
                </a:moveTo>
                <a:lnTo>
                  <a:pt x="0" y="17651"/>
                </a:lnTo>
                <a:lnTo>
                  <a:pt x="396" y="11521"/>
                </a:lnTo>
                <a:lnTo>
                  <a:pt x="3107" y="6027"/>
                </a:lnTo>
                <a:lnTo>
                  <a:pt x="7723" y="1968"/>
                </a:lnTo>
                <a:lnTo>
                  <a:pt x="11549" y="389"/>
                </a:lnTo>
                <a:lnTo>
                  <a:pt x="15610" y="0"/>
                </a:lnTo>
                <a:lnTo>
                  <a:pt x="19671" y="389"/>
                </a:lnTo>
                <a:lnTo>
                  <a:pt x="23495" y="1968"/>
                </a:lnTo>
                <a:lnTo>
                  <a:pt x="25184" y="3095"/>
                </a:lnTo>
                <a:lnTo>
                  <a:pt x="29240" y="7708"/>
                </a:lnTo>
                <a:lnTo>
                  <a:pt x="31220" y="13510"/>
                </a:lnTo>
                <a:lnTo>
                  <a:pt x="30824" y="19640"/>
                </a:lnTo>
                <a:lnTo>
                  <a:pt x="17680" y="3116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95492" y="516059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0472" y="36082"/>
                </a:moveTo>
                <a:lnTo>
                  <a:pt x="15678" y="36082"/>
                </a:lnTo>
                <a:lnTo>
                  <a:pt x="13371" y="35631"/>
                </a:lnTo>
                <a:lnTo>
                  <a:pt x="0" y="20439"/>
                </a:lnTo>
                <a:lnTo>
                  <a:pt x="0" y="15642"/>
                </a:lnTo>
                <a:lnTo>
                  <a:pt x="15678" y="0"/>
                </a:lnTo>
                <a:lnTo>
                  <a:pt x="20472" y="0"/>
                </a:lnTo>
                <a:lnTo>
                  <a:pt x="36150" y="15642"/>
                </a:lnTo>
                <a:lnTo>
                  <a:pt x="36150" y="20439"/>
                </a:lnTo>
                <a:lnTo>
                  <a:pt x="22776" y="3563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0721" y="5275609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9436" y="14761"/>
                </a:moveTo>
                <a:lnTo>
                  <a:pt x="5352" y="14761"/>
                </a:lnTo>
                <a:lnTo>
                  <a:pt x="3608" y="14043"/>
                </a:lnTo>
                <a:lnTo>
                  <a:pt x="720" y="11152"/>
                </a:lnTo>
                <a:lnTo>
                  <a:pt x="0" y="9410"/>
                </a:lnTo>
                <a:lnTo>
                  <a:pt x="0" y="5350"/>
                </a:lnTo>
                <a:lnTo>
                  <a:pt x="720" y="3608"/>
                </a:lnTo>
                <a:lnTo>
                  <a:pt x="3608" y="717"/>
                </a:lnTo>
                <a:lnTo>
                  <a:pt x="5352" y="0"/>
                </a:lnTo>
                <a:lnTo>
                  <a:pt x="9436" y="0"/>
                </a:lnTo>
                <a:lnTo>
                  <a:pt x="11179" y="717"/>
                </a:lnTo>
                <a:lnTo>
                  <a:pt x="14065" y="3608"/>
                </a:lnTo>
                <a:lnTo>
                  <a:pt x="14788" y="5350"/>
                </a:lnTo>
                <a:lnTo>
                  <a:pt x="14788" y="9410"/>
                </a:lnTo>
                <a:lnTo>
                  <a:pt x="14065" y="11152"/>
                </a:lnTo>
                <a:lnTo>
                  <a:pt x="11179" y="1404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83195" y="475835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4457" y="486024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87363" y="496214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89035" y="5063623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91119" y="516551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14889" y="26241"/>
                </a:moveTo>
                <a:lnTo>
                  <a:pt x="9725" y="25913"/>
                </a:lnTo>
                <a:lnTo>
                  <a:pt x="5083" y="23638"/>
                </a:lnTo>
                <a:lnTo>
                  <a:pt x="1667" y="19742"/>
                </a:lnTo>
                <a:lnTo>
                  <a:pt x="0" y="14863"/>
                </a:lnTo>
                <a:lnTo>
                  <a:pt x="332" y="9697"/>
                </a:lnTo>
                <a:lnTo>
                  <a:pt x="2616" y="5063"/>
                </a:lnTo>
                <a:lnTo>
                  <a:pt x="6505" y="1660"/>
                </a:lnTo>
                <a:lnTo>
                  <a:pt x="9725" y="328"/>
                </a:lnTo>
                <a:lnTo>
                  <a:pt x="13145" y="0"/>
                </a:lnTo>
                <a:lnTo>
                  <a:pt x="16565" y="328"/>
                </a:lnTo>
                <a:lnTo>
                  <a:pt x="21207" y="2603"/>
                </a:lnTo>
                <a:lnTo>
                  <a:pt x="24623" y="6498"/>
                </a:lnTo>
                <a:lnTo>
                  <a:pt x="26291" y="11378"/>
                </a:lnTo>
                <a:lnTo>
                  <a:pt x="25958" y="16524"/>
                </a:lnTo>
                <a:lnTo>
                  <a:pt x="23674" y="21178"/>
                </a:lnTo>
                <a:lnTo>
                  <a:pt x="19786" y="24581"/>
                </a:lnTo>
                <a:lnTo>
                  <a:pt x="14889" y="2624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94230" y="526822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16750" y="29522"/>
                </a:moveTo>
                <a:lnTo>
                  <a:pt x="10941" y="29153"/>
                </a:lnTo>
                <a:lnTo>
                  <a:pt x="5718" y="26590"/>
                </a:lnTo>
                <a:lnTo>
                  <a:pt x="1875" y="22223"/>
                </a:lnTo>
                <a:lnTo>
                  <a:pt x="0" y="16708"/>
                </a:lnTo>
                <a:lnTo>
                  <a:pt x="375" y="10927"/>
                </a:lnTo>
                <a:lnTo>
                  <a:pt x="2945" y="5699"/>
                </a:lnTo>
                <a:lnTo>
                  <a:pt x="7316" y="1865"/>
                </a:lnTo>
                <a:lnTo>
                  <a:pt x="10941" y="369"/>
                </a:lnTo>
                <a:lnTo>
                  <a:pt x="14788" y="0"/>
                </a:lnTo>
                <a:lnTo>
                  <a:pt x="18635" y="369"/>
                </a:lnTo>
                <a:lnTo>
                  <a:pt x="23859" y="2931"/>
                </a:lnTo>
                <a:lnTo>
                  <a:pt x="27700" y="7298"/>
                </a:lnTo>
                <a:lnTo>
                  <a:pt x="29577" y="12813"/>
                </a:lnTo>
                <a:lnTo>
                  <a:pt x="29201" y="18594"/>
                </a:lnTo>
                <a:lnTo>
                  <a:pt x="26632" y="23822"/>
                </a:lnTo>
                <a:lnTo>
                  <a:pt x="22259" y="27656"/>
                </a:lnTo>
                <a:lnTo>
                  <a:pt x="16750" y="295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12248" y="538611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948" y="2542"/>
                </a:moveTo>
                <a:lnTo>
                  <a:pt x="628" y="2460"/>
                </a:lnTo>
                <a:lnTo>
                  <a:pt x="92" y="1927"/>
                </a:lnTo>
                <a:lnTo>
                  <a:pt x="0" y="1599"/>
                </a:lnTo>
                <a:lnTo>
                  <a:pt x="86" y="1230"/>
                </a:lnTo>
                <a:lnTo>
                  <a:pt x="86" y="410"/>
                </a:lnTo>
                <a:lnTo>
                  <a:pt x="497" y="0"/>
                </a:lnTo>
                <a:lnTo>
                  <a:pt x="2140" y="0"/>
                </a:lnTo>
                <a:lnTo>
                  <a:pt x="2551" y="410"/>
                </a:lnTo>
                <a:lnTo>
                  <a:pt x="2551" y="2050"/>
                </a:lnTo>
                <a:lnTo>
                  <a:pt x="2140" y="2460"/>
                </a:lnTo>
                <a:lnTo>
                  <a:pt x="1318" y="2460"/>
                </a:lnTo>
                <a:lnTo>
                  <a:pt x="948" y="254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80700" y="486475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4222" y="496706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84457" y="506895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87363" y="517084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9959" y="15581"/>
                </a:moveTo>
                <a:lnTo>
                  <a:pt x="5650" y="15581"/>
                </a:lnTo>
                <a:lnTo>
                  <a:pt x="3810" y="14822"/>
                </a:lnTo>
                <a:lnTo>
                  <a:pt x="762" y="11767"/>
                </a:lnTo>
                <a:lnTo>
                  <a:pt x="0" y="9943"/>
                </a:lnTo>
                <a:lnTo>
                  <a:pt x="0" y="5637"/>
                </a:lnTo>
                <a:lnTo>
                  <a:pt x="762" y="3792"/>
                </a:lnTo>
                <a:lnTo>
                  <a:pt x="3810" y="758"/>
                </a:lnTo>
                <a:lnTo>
                  <a:pt x="5650" y="0"/>
                </a:lnTo>
                <a:lnTo>
                  <a:pt x="9959" y="0"/>
                </a:lnTo>
                <a:lnTo>
                  <a:pt x="11800" y="758"/>
                </a:lnTo>
                <a:lnTo>
                  <a:pt x="14848" y="3792"/>
                </a:lnTo>
                <a:lnTo>
                  <a:pt x="15610" y="5637"/>
                </a:lnTo>
                <a:lnTo>
                  <a:pt x="15610" y="9943"/>
                </a:lnTo>
                <a:lnTo>
                  <a:pt x="14848" y="11767"/>
                </a:lnTo>
                <a:lnTo>
                  <a:pt x="11800" y="1482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89035" y="527232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89">
                <a:moveTo>
                  <a:pt x="13630" y="21321"/>
                </a:moveTo>
                <a:lnTo>
                  <a:pt x="7731" y="21321"/>
                </a:lnTo>
                <a:lnTo>
                  <a:pt x="5213" y="20275"/>
                </a:lnTo>
                <a:lnTo>
                  <a:pt x="1043" y="16114"/>
                </a:lnTo>
                <a:lnTo>
                  <a:pt x="0" y="13612"/>
                </a:lnTo>
                <a:lnTo>
                  <a:pt x="0" y="7708"/>
                </a:lnTo>
                <a:lnTo>
                  <a:pt x="1043" y="5207"/>
                </a:lnTo>
                <a:lnTo>
                  <a:pt x="5213" y="1045"/>
                </a:lnTo>
                <a:lnTo>
                  <a:pt x="7731" y="0"/>
                </a:lnTo>
                <a:lnTo>
                  <a:pt x="13630" y="0"/>
                </a:lnTo>
                <a:lnTo>
                  <a:pt x="16148" y="1045"/>
                </a:lnTo>
                <a:lnTo>
                  <a:pt x="20318" y="5207"/>
                </a:lnTo>
                <a:lnTo>
                  <a:pt x="21361" y="7708"/>
                </a:lnTo>
                <a:lnTo>
                  <a:pt x="21361" y="13612"/>
                </a:lnTo>
                <a:lnTo>
                  <a:pt x="20318" y="16114"/>
                </a:lnTo>
                <a:lnTo>
                  <a:pt x="16148" y="20275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496587" y="537840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8980" y="18164"/>
                </a:moveTo>
                <a:lnTo>
                  <a:pt x="5469" y="17631"/>
                </a:lnTo>
                <a:lnTo>
                  <a:pt x="3637" y="16606"/>
                </a:lnTo>
                <a:lnTo>
                  <a:pt x="727" y="13223"/>
                </a:lnTo>
                <a:lnTo>
                  <a:pt x="0" y="11275"/>
                </a:lnTo>
                <a:lnTo>
                  <a:pt x="0" y="6806"/>
                </a:lnTo>
                <a:lnTo>
                  <a:pt x="727" y="4858"/>
                </a:lnTo>
                <a:lnTo>
                  <a:pt x="3637" y="1476"/>
                </a:lnTo>
                <a:lnTo>
                  <a:pt x="5469" y="451"/>
                </a:lnTo>
                <a:lnTo>
                  <a:pt x="10263" y="0"/>
                </a:lnTo>
                <a:lnTo>
                  <a:pt x="13928" y="1332"/>
                </a:lnTo>
                <a:lnTo>
                  <a:pt x="16701" y="4079"/>
                </a:lnTo>
                <a:lnTo>
                  <a:pt x="18075" y="7729"/>
                </a:lnTo>
                <a:lnTo>
                  <a:pt x="17799" y="11603"/>
                </a:lnTo>
                <a:lnTo>
                  <a:pt x="15926" y="15027"/>
                </a:lnTo>
                <a:lnTo>
                  <a:pt x="12796" y="17344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80700" y="507346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83195" y="517576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91" y="5740"/>
                </a:moveTo>
                <a:lnTo>
                  <a:pt x="959" y="5740"/>
                </a:lnTo>
                <a:lnTo>
                  <a:pt x="0" y="4776"/>
                </a:lnTo>
                <a:lnTo>
                  <a:pt x="0" y="963"/>
                </a:lnTo>
                <a:lnTo>
                  <a:pt x="959" y="0"/>
                </a:lnTo>
                <a:lnTo>
                  <a:pt x="4791" y="0"/>
                </a:lnTo>
                <a:lnTo>
                  <a:pt x="5751" y="963"/>
                </a:lnTo>
                <a:lnTo>
                  <a:pt x="5751" y="477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84457" y="52776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87346" y="537975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0130" y="15540"/>
                </a:moveTo>
                <a:lnTo>
                  <a:pt x="0" y="5699"/>
                </a:lnTo>
                <a:lnTo>
                  <a:pt x="753" y="3854"/>
                </a:lnTo>
                <a:lnTo>
                  <a:pt x="3806" y="779"/>
                </a:lnTo>
                <a:lnTo>
                  <a:pt x="5652" y="0"/>
                </a:lnTo>
                <a:lnTo>
                  <a:pt x="9937" y="0"/>
                </a:lnTo>
                <a:lnTo>
                  <a:pt x="11752" y="738"/>
                </a:lnTo>
                <a:lnTo>
                  <a:pt x="14784" y="3690"/>
                </a:lnTo>
                <a:lnTo>
                  <a:pt x="15571" y="5473"/>
                </a:lnTo>
                <a:lnTo>
                  <a:pt x="15684" y="9758"/>
                </a:lnTo>
                <a:lnTo>
                  <a:pt x="14963" y="11603"/>
                </a:lnTo>
                <a:lnTo>
                  <a:pt x="11964" y="14740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96019" y="548820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4718" y="7380"/>
                </a:moveTo>
                <a:lnTo>
                  <a:pt x="2676" y="7380"/>
                </a:lnTo>
                <a:lnTo>
                  <a:pt x="1805" y="7011"/>
                </a:lnTo>
                <a:lnTo>
                  <a:pt x="361" y="5576"/>
                </a:lnTo>
                <a:lnTo>
                  <a:pt x="0" y="4715"/>
                </a:lnTo>
                <a:lnTo>
                  <a:pt x="0" y="2665"/>
                </a:lnTo>
                <a:lnTo>
                  <a:pt x="361" y="1804"/>
                </a:lnTo>
                <a:lnTo>
                  <a:pt x="1805" y="369"/>
                </a:lnTo>
                <a:lnTo>
                  <a:pt x="2676" y="0"/>
                </a:lnTo>
                <a:lnTo>
                  <a:pt x="4718" y="0"/>
                </a:lnTo>
                <a:lnTo>
                  <a:pt x="5588" y="369"/>
                </a:lnTo>
                <a:lnTo>
                  <a:pt x="7032" y="1804"/>
                </a:lnTo>
                <a:lnTo>
                  <a:pt x="7394" y="2665"/>
                </a:lnTo>
                <a:lnTo>
                  <a:pt x="7394" y="4715"/>
                </a:lnTo>
                <a:lnTo>
                  <a:pt x="7032" y="5576"/>
                </a:lnTo>
                <a:lnTo>
                  <a:pt x="5588" y="701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4220" y="5384615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4789" y="5596"/>
                </a:moveTo>
                <a:lnTo>
                  <a:pt x="965" y="5596"/>
                </a:lnTo>
                <a:lnTo>
                  <a:pt x="8" y="4633"/>
                </a:lnTo>
                <a:lnTo>
                  <a:pt x="0" y="1947"/>
                </a:lnTo>
                <a:lnTo>
                  <a:pt x="283" y="1291"/>
                </a:lnTo>
                <a:lnTo>
                  <a:pt x="1425" y="246"/>
                </a:lnTo>
                <a:lnTo>
                  <a:pt x="2101" y="0"/>
                </a:lnTo>
                <a:lnTo>
                  <a:pt x="2877" y="61"/>
                </a:lnTo>
                <a:lnTo>
                  <a:pt x="3654" y="0"/>
                </a:lnTo>
                <a:lnTo>
                  <a:pt x="4329" y="246"/>
                </a:lnTo>
                <a:lnTo>
                  <a:pt x="5471" y="1291"/>
                </a:lnTo>
                <a:lnTo>
                  <a:pt x="5755" y="1947"/>
                </a:lnTo>
                <a:lnTo>
                  <a:pt x="5747" y="4633"/>
                </a:lnTo>
                <a:lnTo>
                  <a:pt x="4789" y="5596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84457" y="548656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6815" y="10660"/>
                </a:moveTo>
                <a:lnTo>
                  <a:pt x="3865" y="10660"/>
                </a:lnTo>
                <a:lnTo>
                  <a:pt x="2606" y="10148"/>
                </a:lnTo>
                <a:lnTo>
                  <a:pt x="521" y="8057"/>
                </a:lnTo>
                <a:lnTo>
                  <a:pt x="0" y="6806"/>
                </a:lnTo>
                <a:lnTo>
                  <a:pt x="0" y="3854"/>
                </a:lnTo>
                <a:lnTo>
                  <a:pt x="521" y="2603"/>
                </a:lnTo>
                <a:lnTo>
                  <a:pt x="2606" y="512"/>
                </a:lnTo>
                <a:lnTo>
                  <a:pt x="3865" y="0"/>
                </a:lnTo>
                <a:lnTo>
                  <a:pt x="6815" y="0"/>
                </a:lnTo>
                <a:lnTo>
                  <a:pt x="8074" y="512"/>
                </a:lnTo>
                <a:lnTo>
                  <a:pt x="10159" y="2603"/>
                </a:lnTo>
                <a:lnTo>
                  <a:pt x="10680" y="3854"/>
                </a:lnTo>
                <a:lnTo>
                  <a:pt x="10680" y="6806"/>
                </a:lnTo>
                <a:lnTo>
                  <a:pt x="10159" y="8057"/>
                </a:lnTo>
                <a:lnTo>
                  <a:pt x="8074" y="10148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80700" y="54910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70" y="1640"/>
                </a:moveTo>
                <a:lnTo>
                  <a:pt x="273" y="1640"/>
                </a:lnTo>
                <a:lnTo>
                  <a:pt x="0" y="1373"/>
                </a:lnTo>
                <a:lnTo>
                  <a:pt x="0" y="266"/>
                </a:lnTo>
                <a:lnTo>
                  <a:pt x="273" y="0"/>
                </a:lnTo>
                <a:lnTo>
                  <a:pt x="1370" y="0"/>
                </a:lnTo>
                <a:lnTo>
                  <a:pt x="1643" y="266"/>
                </a:lnTo>
                <a:lnTo>
                  <a:pt x="1643" y="137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85044" y="559352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24" y="4161"/>
                </a:moveTo>
                <a:lnTo>
                  <a:pt x="2053" y="4161"/>
                </a:lnTo>
                <a:lnTo>
                  <a:pt x="794" y="4059"/>
                </a:lnTo>
                <a:lnTo>
                  <a:pt x="110" y="3362"/>
                </a:lnTo>
                <a:lnTo>
                  <a:pt x="0" y="2111"/>
                </a:lnTo>
                <a:lnTo>
                  <a:pt x="0" y="738"/>
                </a:lnTo>
                <a:lnTo>
                  <a:pt x="683" y="61"/>
                </a:lnTo>
                <a:lnTo>
                  <a:pt x="2053" y="61"/>
                </a:lnTo>
                <a:lnTo>
                  <a:pt x="2647" y="0"/>
                </a:lnTo>
                <a:lnTo>
                  <a:pt x="3156" y="164"/>
                </a:lnTo>
                <a:lnTo>
                  <a:pt x="4003" y="1004"/>
                </a:lnTo>
                <a:lnTo>
                  <a:pt x="4177" y="1517"/>
                </a:lnTo>
                <a:lnTo>
                  <a:pt x="4107" y="2111"/>
                </a:lnTo>
                <a:lnTo>
                  <a:pt x="4107" y="3485"/>
                </a:lnTo>
                <a:lnTo>
                  <a:pt x="3424" y="4161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0"/>
            <a:ext cx="2407801" cy="961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title"/>
          </p:nvPr>
        </p:nvSpPr>
        <p:spPr>
          <a:xfrm>
            <a:off x="768584" y="4622108"/>
            <a:ext cx="608304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100"/>
              </a:spcBef>
            </a:pPr>
            <a:r>
              <a:rPr lang="en-GB" sz="5000" u="sng" dirty="0"/>
              <a:t>C</a:t>
            </a:r>
            <a:r>
              <a:rPr sz="5000" u="sng" dirty="0" err="1"/>
              <a:t>ost</a:t>
            </a:r>
            <a:r>
              <a:rPr sz="5000" u="sng" dirty="0"/>
              <a:t> to participate</a:t>
            </a:r>
          </a:p>
        </p:txBody>
      </p:sp>
      <p:sp>
        <p:nvSpPr>
          <p:cNvPr id="90" name="object 90"/>
          <p:cNvSpPr/>
          <p:nvPr/>
        </p:nvSpPr>
        <p:spPr>
          <a:xfrm>
            <a:off x="3157727" y="9872471"/>
            <a:ext cx="1228344" cy="295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8431" y="6038088"/>
            <a:ext cx="6742176" cy="3057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0" y="9311688"/>
            <a:ext cx="2432050" cy="1376045"/>
            <a:chOff x="0" y="9311688"/>
            <a:chExt cx="2432050" cy="1376045"/>
          </a:xfrm>
        </p:grpSpPr>
        <p:sp>
          <p:nvSpPr>
            <p:cNvPr id="93" name="object 93"/>
            <p:cNvSpPr/>
            <p:nvPr/>
          </p:nvSpPr>
          <p:spPr>
            <a:xfrm>
              <a:off x="0" y="9311688"/>
              <a:ext cx="2431702" cy="137590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303119" y="1046147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4782" y="5346"/>
                  </a:moveTo>
                  <a:lnTo>
                    <a:pt x="14058" y="3606"/>
                  </a:lnTo>
                  <a:lnTo>
                    <a:pt x="11176" y="723"/>
                  </a:lnTo>
                  <a:lnTo>
                    <a:pt x="9436" y="0"/>
                  </a:lnTo>
                  <a:lnTo>
                    <a:pt x="5346" y="0"/>
                  </a:lnTo>
                  <a:lnTo>
                    <a:pt x="3606" y="723"/>
                  </a:lnTo>
                  <a:lnTo>
                    <a:pt x="723" y="3606"/>
                  </a:lnTo>
                  <a:lnTo>
                    <a:pt x="0" y="5346"/>
                  </a:lnTo>
                  <a:lnTo>
                    <a:pt x="0" y="9423"/>
                  </a:lnTo>
                  <a:lnTo>
                    <a:pt x="723" y="11163"/>
                  </a:lnTo>
                  <a:lnTo>
                    <a:pt x="3606" y="14046"/>
                  </a:lnTo>
                  <a:lnTo>
                    <a:pt x="5346" y="14770"/>
                  </a:lnTo>
                  <a:lnTo>
                    <a:pt x="9436" y="14770"/>
                  </a:lnTo>
                  <a:lnTo>
                    <a:pt x="11176" y="14046"/>
                  </a:lnTo>
                  <a:lnTo>
                    <a:pt x="14058" y="11163"/>
                  </a:lnTo>
                  <a:lnTo>
                    <a:pt x="14782" y="9423"/>
                  </a:lnTo>
                  <a:lnTo>
                    <a:pt x="14782" y="5346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2498457" y="10655415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4">
                <a:moveTo>
                  <a:pt x="2337" y="32179"/>
                </a:moveTo>
                <a:lnTo>
                  <a:pt x="42028" y="32179"/>
                </a:lnTo>
                <a:lnTo>
                  <a:pt x="43803" y="27902"/>
                </a:lnTo>
                <a:lnTo>
                  <a:pt x="44366" y="25077"/>
                </a:lnTo>
                <a:lnTo>
                  <a:pt x="44366" y="19205"/>
                </a:lnTo>
                <a:lnTo>
                  <a:pt x="25124" y="0"/>
                </a:lnTo>
                <a:lnTo>
                  <a:pt x="19241" y="0"/>
                </a:lnTo>
                <a:lnTo>
                  <a:pt x="0" y="19205"/>
                </a:lnTo>
                <a:lnTo>
                  <a:pt x="0" y="25077"/>
                </a:lnTo>
                <a:lnTo>
                  <a:pt x="562" y="27902"/>
                </a:lnTo>
                <a:lnTo>
                  <a:pt x="2337" y="321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25218" y="10673046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272" y="9020"/>
                </a:moveTo>
                <a:lnTo>
                  <a:pt x="5767" y="9020"/>
                </a:lnTo>
                <a:lnTo>
                  <a:pt x="6831" y="8579"/>
                </a:lnTo>
                <a:lnTo>
                  <a:pt x="8595" y="6818"/>
                </a:lnTo>
                <a:lnTo>
                  <a:pt x="9037" y="5756"/>
                </a:lnTo>
                <a:lnTo>
                  <a:pt x="9037" y="3263"/>
                </a:lnTo>
                <a:lnTo>
                  <a:pt x="8595" y="2201"/>
                </a:lnTo>
                <a:lnTo>
                  <a:pt x="6831" y="440"/>
                </a:lnTo>
                <a:lnTo>
                  <a:pt x="5767" y="0"/>
                </a:lnTo>
                <a:lnTo>
                  <a:pt x="3272" y="0"/>
                </a:lnTo>
                <a:lnTo>
                  <a:pt x="2205" y="440"/>
                </a:lnTo>
                <a:lnTo>
                  <a:pt x="441" y="2201"/>
                </a:lnTo>
                <a:lnTo>
                  <a:pt x="0" y="3263"/>
                </a:lnTo>
                <a:lnTo>
                  <a:pt x="0" y="5756"/>
                </a:lnTo>
                <a:lnTo>
                  <a:pt x="441" y="6818"/>
                </a:lnTo>
                <a:lnTo>
                  <a:pt x="2205" y="8579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32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When and Where</vt:lpstr>
      <vt:lpstr>How will the cycle work ?</vt:lpstr>
      <vt:lpstr>Cost to participate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IGBF Cycling Tour Event 2023</dc:title>
  <dc:creator>Stuart Thornton</dc:creator>
  <cp:keywords>DAFYfPHMKlM,BACEic26g8w</cp:keywords>
  <cp:lastModifiedBy>Simon O'Connor (Britvic IE)</cp:lastModifiedBy>
  <cp:revision>1</cp:revision>
  <dcterms:created xsi:type="dcterms:W3CDTF">2023-02-11T17:02:33Z</dcterms:created>
  <dcterms:modified xsi:type="dcterms:W3CDTF">2023-02-11T17:15:02Z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2023-02-11T00:00:00Z</vt:filetime>
  </property>
</Properties>
</file>